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57" r:id="rId3"/>
    <p:sldId id="274" r:id="rId4"/>
    <p:sldId id="258" r:id="rId5"/>
    <p:sldId id="276" r:id="rId6"/>
    <p:sldId id="259" r:id="rId7"/>
    <p:sldId id="277" r:id="rId8"/>
    <p:sldId id="260" r:id="rId9"/>
    <p:sldId id="280" r:id="rId10"/>
    <p:sldId id="264" r:id="rId11"/>
    <p:sldId id="282" r:id="rId12"/>
    <p:sldId id="265" r:id="rId13"/>
    <p:sldId id="284" r:id="rId14"/>
    <p:sldId id="269" r:id="rId15"/>
    <p:sldId id="266" r:id="rId16"/>
    <p:sldId id="268" r:id="rId17"/>
    <p:sldId id="270" r:id="rId18"/>
    <p:sldId id="272" r:id="rId19"/>
    <p:sldId id="271" r:id="rId20"/>
    <p:sldId id="273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BAF062"/>
    <a:srgbClr val="9DE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00" autoAdjust="0"/>
  </p:normalViewPr>
  <p:slideViewPr>
    <p:cSldViewPr showGuides="1">
      <p:cViewPr>
        <p:scale>
          <a:sx n="50" d="100"/>
          <a:sy n="50" d="100"/>
        </p:scale>
        <p:origin x="-1158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044AB-86C0-4369-B5D2-CCB529328901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AD2CC-C4D2-4D57-8D64-60F955099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7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AD2CC-C4D2-4D57-8D64-60F9550993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4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AD2CC-C4D2-4D57-8D64-60F9550993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4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AD2CC-C4D2-4D57-8D64-60F9550993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49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AD2CC-C4D2-4D57-8D64-60F9550993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4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AD2CC-C4D2-4D57-8D64-60F95509935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4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AD2CC-C4D2-4D57-8D64-60F95509935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4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66C85-AB8F-C34A-84AF-EC030DA345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7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66C85-AB8F-C34A-84AF-EC030DA345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7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ED9-2939-4EC4-9897-9B904D2CDEC1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5702-84B6-4695-8C82-F03444175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ED9-2939-4EC4-9897-9B904D2CDEC1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5702-84B6-4695-8C82-F03444175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ED9-2939-4EC4-9897-9B904D2CDEC1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5702-84B6-4695-8C82-F03444175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ED9-2939-4EC4-9897-9B904D2CDEC1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5702-84B6-4695-8C82-F03444175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ED9-2939-4EC4-9897-9B904D2CDEC1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5702-84B6-4695-8C82-F03444175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ED9-2939-4EC4-9897-9B904D2CDEC1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5702-84B6-4695-8C82-F03444175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2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ED9-2939-4EC4-9897-9B904D2CDEC1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5702-84B6-4695-8C82-F03444175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ED9-2939-4EC4-9897-9B904D2CDEC1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5702-84B6-4695-8C82-F03444175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7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ED9-2939-4EC4-9897-9B904D2CDEC1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5702-84B6-4695-8C82-F03444175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5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ED9-2939-4EC4-9897-9B904D2CDEC1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5702-84B6-4695-8C82-F03444175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ED9-2939-4EC4-9897-9B904D2CDEC1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5702-84B6-4695-8C82-F03444175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3ED9-2939-4EC4-9897-9B904D2CDEC1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25702-84B6-4695-8C82-F03444175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8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3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47.jpeg"/><Relationship Id="rId4" Type="http://schemas.openxmlformats.org/officeDocument/2006/relationships/image" Target="../media/image44.jpe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3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524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22530" name="Picture 4" descr="Glee-poster-season-2-glee-14802836-560-375.jpg"/>
            <p:cNvPicPr>
              <a:picLocks noChangeAspect="1"/>
            </p:cNvPicPr>
            <p:nvPr/>
          </p:nvPicPr>
          <p:blipFill>
            <a:blip r:embed="rId2"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181600" y="533400"/>
              <a:ext cx="3371201" cy="1828800"/>
            </a:xfrm>
            <a:prstGeom prst="rect">
              <a:avLst/>
            </a:prstGeom>
            <a:gradFill flip="none" rotWithShape="1">
              <a:gsLst>
                <a:gs pos="52000">
                  <a:srgbClr val="BAF062"/>
                </a:gs>
                <a:gs pos="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716" y="177187"/>
              <a:ext cx="8508567" cy="2541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33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494">
            <a:off x="516144" y="400033"/>
            <a:ext cx="8066719" cy="605003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08073">
            <a:off x="-453636" y="3805010"/>
            <a:ext cx="4990364" cy="327399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3820">
            <a:off x="156379" y="-105796"/>
            <a:ext cx="5029089" cy="377181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88950">
            <a:off x="3584110" y="87964"/>
            <a:ext cx="5784800" cy="333425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5344">
            <a:off x="4195549" y="3436390"/>
            <a:ext cx="5225167" cy="326026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22978" y="5943600"/>
            <a:ext cx="7681911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rbel" pitchFamily="34" charset="0"/>
                <a:cs typeface="Aharoni" pitchFamily="2" charset="-79"/>
              </a:rPr>
              <a:t>GROUP 4- Purposeful Purple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rbel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0592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3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5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1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1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1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1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62512\Desktop\WISHCRAFT\ON-GOING\ULCH - Kick Off\Newbies' Presentation\PptTempla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3124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..</a:t>
            </a:r>
            <a:r>
              <a:rPr lang="en-US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to </a:t>
            </a:r>
            <a:r>
              <a:rPr lang="en-US" sz="11500" b="1" cap="all" dirty="0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GIVE YOU</a:t>
            </a:r>
            <a:r>
              <a:rPr lang="en-US" sz="6600" b="1" cap="all" dirty="0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..</a:t>
            </a:r>
            <a:endParaRPr lang="en-US" sz="5400" b="1" cap="all" dirty="0">
              <a:ln w="0"/>
              <a:solidFill>
                <a:srgbClr val="D60093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242213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650">
            <a:off x="1263567" y="714772"/>
            <a:ext cx="7424928" cy="555013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3744">
            <a:off x="-430124" y="2477204"/>
            <a:ext cx="5907252" cy="441567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2176">
            <a:off x="4153956" y="3010648"/>
            <a:ext cx="5291802" cy="395562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12227">
            <a:off x="-333150" y="-282727"/>
            <a:ext cx="6096000" cy="254832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52848" y="5943600"/>
            <a:ext cx="6052041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cs typeface="Aharoni" pitchFamily="2" charset="-79"/>
              </a:rPr>
              <a:t>GROUP 5 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cs typeface="Aharoni" pitchFamily="2" charset="-79"/>
              </a:rPr>
              <a:t>- Resilient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cs typeface="Aharoni" pitchFamily="2" charset="-79"/>
              </a:rPr>
              <a:t>Red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750" y="-137327"/>
            <a:ext cx="7308107" cy="365395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562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3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5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1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1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1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1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62512\Desktop\WISHCRAFT\ON-GOING\ULCH - Kick Off\Newbies' Presentation\PptTempla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533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..the </a:t>
            </a:r>
            <a:r>
              <a:rPr lang="en-US" sz="6000" dirty="0" smtClean="0">
                <a:solidFill>
                  <a:srgbClr val="FFFF00"/>
                </a:solidFill>
              </a:rPr>
              <a:t>MOST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8150" y="20574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solidFill>
                  <a:srgbClr val="00B0F0"/>
                </a:solidFill>
              </a:rPr>
              <a:t>SPECTACULAR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429000"/>
            <a:ext cx="8382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FF0000"/>
                </a:solidFill>
              </a:rPr>
              <a:t>PERFORMANCES!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4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>
        <p14:flash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1235" y="-162118"/>
            <a:ext cx="4612765" cy="4297448"/>
          </a:xfrm>
          <a:prstGeom prst="rect">
            <a:avLst/>
          </a:prstGeom>
          <a:ln w="76200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586"/>
          <a:stretch/>
        </p:blipFill>
        <p:spPr>
          <a:xfrm rot="56686">
            <a:off x="-146106" y="-242433"/>
            <a:ext cx="4696119" cy="2382549"/>
          </a:xfrm>
          <a:prstGeom prst="rect">
            <a:avLst/>
          </a:prstGeom>
          <a:ln w="57150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9000"/>
                    </a14:imgEffect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49" y="1926377"/>
            <a:ext cx="4705350" cy="2563165"/>
          </a:xfrm>
          <a:prstGeom prst="rect">
            <a:avLst/>
          </a:prstGeom>
          <a:ln w="57150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50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3400" y="4135331"/>
            <a:ext cx="6438900" cy="2741720"/>
          </a:xfrm>
          <a:prstGeom prst="rect">
            <a:avLst/>
          </a:prstGeom>
          <a:ln w="57150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2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990775"/>
            <a:ext cx="4572000" cy="2943425"/>
          </a:xfrm>
          <a:prstGeom prst="rect">
            <a:avLst/>
          </a:prstGeom>
          <a:ln w="57150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38150" y="2237839"/>
            <a:ext cx="58291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so never stop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62300" y="3343542"/>
            <a:ext cx="556998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smtClean="0">
                <a:solidFill>
                  <a:srgbClr val="FFC000"/>
                </a:solidFill>
              </a:rPr>
              <a:t>believing</a:t>
            </a:r>
            <a:endParaRPr lang="en-US" sz="115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4686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ee Group 2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3"/>
          <a:stretch/>
        </p:blipFill>
        <p:spPr>
          <a:xfrm>
            <a:off x="-541346" y="0"/>
            <a:ext cx="10226691" cy="6858000"/>
          </a:xfrm>
        </p:spPr>
      </p:pic>
    </p:spTree>
    <p:extLst>
      <p:ext uri="{BB962C8B-B14F-4D97-AF65-F5344CB8AC3E}">
        <p14:creationId xmlns:p14="http://schemas.microsoft.com/office/powerpoint/2010/main" val="165751841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Glee Group 1 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3" r="-1743"/>
          <a:stretch>
            <a:fillRect/>
          </a:stretch>
        </p:blipFill>
        <p:spPr>
          <a:xfrm>
            <a:off x="-486767" y="575468"/>
            <a:ext cx="10030817" cy="5516563"/>
          </a:xfrm>
        </p:spPr>
      </p:pic>
    </p:spTree>
    <p:extLst>
      <p:ext uri="{BB962C8B-B14F-4D97-AF65-F5344CB8AC3E}">
        <p14:creationId xmlns:p14="http://schemas.microsoft.com/office/powerpoint/2010/main" val="39788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 dir="u"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ee Group 4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4423" y="289718"/>
            <a:ext cx="9249373" cy="6278563"/>
          </a:xfrm>
        </p:spPr>
      </p:pic>
    </p:spTree>
    <p:extLst>
      <p:ext uri="{BB962C8B-B14F-4D97-AF65-F5344CB8AC3E}">
        <p14:creationId xmlns:p14="http://schemas.microsoft.com/office/powerpoint/2010/main" val="9512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 dir="r"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Glee Group 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" r="-509"/>
          <a:stretch/>
        </p:blipFill>
        <p:spPr>
          <a:xfrm>
            <a:off x="-657743" y="-2"/>
            <a:ext cx="10754243" cy="800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4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000">
        <p14:prism dir="d"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814" y="2392590"/>
            <a:ext cx="4966786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</a:rPr>
              <a:t>dreams	</a:t>
            </a:r>
            <a:endParaRPr lang="en-US" sz="115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2062" y="3886200"/>
            <a:ext cx="57754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do come true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6421" y="1371600"/>
            <a:ext cx="36001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because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8397">
            <a:off x="2817458" y="2268057"/>
            <a:ext cx="4923283" cy="328013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5745">
            <a:off x="3246479" y="4258133"/>
            <a:ext cx="6026062" cy="24475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63802">
            <a:off x="388170" y="1695863"/>
            <a:ext cx="2135722" cy="376562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8823">
            <a:off x="5073475" y="129353"/>
            <a:ext cx="4337739" cy="288052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1873">
            <a:off x="-608117" y="4187041"/>
            <a:ext cx="5120266" cy="287759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902">
            <a:off x="-321599" y="180413"/>
            <a:ext cx="6472755" cy="310627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829" y="0"/>
            <a:ext cx="4221659" cy="316624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6031" y="1676400"/>
            <a:ext cx="4442930" cy="285798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62317">
            <a:off x="4355686" y="1812429"/>
            <a:ext cx="5533964" cy="259383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51127">
            <a:off x="-234059" y="2147963"/>
            <a:ext cx="4350707" cy="349829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24988" y="3240016"/>
            <a:ext cx="2029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2843" y="3897110"/>
            <a:ext cx="6974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believers</a:t>
            </a:r>
            <a:r>
              <a:rPr lang="en-US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059820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5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25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250"/>
                            </p:stCondLst>
                            <p:childTnLst>
                              <p:par>
                                <p:cTn id="56" presetID="2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25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" presetClass="entr" presetSubtype="3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41874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524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22530" name="Picture 4" descr="Glee-poster-season-2-glee-14802836-560-375.jpg"/>
            <p:cNvPicPr>
              <a:picLocks noChangeAspect="1"/>
            </p:cNvPicPr>
            <p:nvPr/>
          </p:nvPicPr>
          <p:blipFill>
            <a:blip r:embed="rId2"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181600" y="533400"/>
              <a:ext cx="3371201" cy="1828800"/>
            </a:xfrm>
            <a:prstGeom prst="rect">
              <a:avLst/>
            </a:prstGeom>
            <a:gradFill flip="none" rotWithShape="1">
              <a:gsLst>
                <a:gs pos="52000">
                  <a:srgbClr val="BAF062"/>
                </a:gs>
                <a:gs pos="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716" y="177187"/>
              <a:ext cx="8508567" cy="2541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1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62512\Desktop\WISHCRAFT\ON-GOING\ULCH - Kick Off\Newbies' Presentation\PptTempla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4198" y="990600"/>
            <a:ext cx="75509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..w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 their time</a:t>
            </a:r>
          </a:p>
        </p:txBody>
      </p:sp>
      <p:sp>
        <p:nvSpPr>
          <p:cNvPr id="6" name="Rectangle 5"/>
          <p:cNvSpPr/>
          <p:nvPr/>
        </p:nvSpPr>
        <p:spPr>
          <a:xfrm>
            <a:off x="666749" y="2378154"/>
            <a:ext cx="55811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INTENSELY</a:t>
            </a:r>
            <a:endParaRPr lang="en-US" sz="8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8978" y="3786604"/>
            <a:ext cx="49414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REHEARSING.</a:t>
            </a:r>
            <a:endParaRPr lang="en-US" sz="6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268143"/>
      </p:ext>
    </p:extLst>
  </p:cSld>
  <p:clrMapOvr>
    <a:masterClrMapping/>
  </p:clrMapOvr>
  <p:transition advClick="0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1" y="0"/>
            <a:ext cx="9144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649">
            <a:off x="987938" y="873571"/>
            <a:ext cx="6947123" cy="462852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2117">
            <a:off x="404167" y="133855"/>
            <a:ext cx="2262175" cy="339538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1759009"/>
            <a:ext cx="4325246" cy="288169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64102">
            <a:off x="399240" y="3910954"/>
            <a:ext cx="6599267" cy="229062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3595">
            <a:off x="5186172" y="3885592"/>
            <a:ext cx="4325246" cy="288169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60" y="2893661"/>
            <a:ext cx="4800600" cy="31984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863" y="0"/>
            <a:ext cx="4711270" cy="313888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03749">
            <a:off x="-348779" y="14654"/>
            <a:ext cx="6287572" cy="310957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18112" y="5943600"/>
            <a:ext cx="5035288" cy="707886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rbel" pitchFamily="34" charset="0"/>
                <a:cs typeface="Aharoni" pitchFamily="2" charset="-79"/>
              </a:rPr>
              <a:t>Group 1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rbel" pitchFamily="34" charset="0"/>
                <a:cs typeface="Aharoni" pitchFamily="2" charset="-79"/>
              </a:rPr>
              <a:t>-  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rbel" pitchFamily="34" charset="0"/>
                <a:cs typeface="Aharoni" pitchFamily="2" charset="-79"/>
              </a:rPr>
              <a:t>Gutsy Gold </a:t>
            </a:r>
          </a:p>
        </p:txBody>
      </p:sp>
    </p:spTree>
    <p:extLst>
      <p:ext uri="{BB962C8B-B14F-4D97-AF65-F5344CB8AC3E}">
        <p14:creationId xmlns:p14="http://schemas.microsoft.com/office/powerpoint/2010/main" val="328523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62512\Desktop\WISHCRAFT\ON-GOING\ULCH - Kick Off\Newbies' Presentation\PptTempla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9144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STRESS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362200"/>
            <a:ext cx="8229600" cy="1409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b="1" dirty="0" smtClean="0">
                <a:ln>
                  <a:prstDash val="solid"/>
                </a:ln>
                <a:solidFill>
                  <a:srgbClr val="D6009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is</a:t>
            </a:r>
            <a:r>
              <a:rPr lang="en-US" sz="5800" b="1" dirty="0" smtClean="0">
                <a:ln>
                  <a:prstDash val="solid"/>
                </a:ln>
                <a:solidFill>
                  <a:srgbClr val="D6009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600" b="1" dirty="0" smtClean="0">
                <a:ln>
                  <a:prstDash val="solid"/>
                </a:ln>
                <a:solidFill>
                  <a:srgbClr val="D6009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NO DEFEAT</a:t>
            </a:r>
            <a:r>
              <a:rPr lang="en-US" sz="9500" b="1" dirty="0" smtClean="0">
                <a:ln>
                  <a:prstDash val="solid"/>
                </a:ln>
                <a:solidFill>
                  <a:srgbClr val="D6009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</a:t>
            </a:r>
            <a:endParaRPr lang="en-US" sz="9500" b="1" dirty="0">
              <a:ln>
                <a:prstDash val="solid"/>
              </a:ln>
              <a:solidFill>
                <a:srgbClr val="D60093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118979"/>
      </p:ext>
    </p:extLst>
  </p:cSld>
  <p:clrMapOvr>
    <a:masterClrMapping/>
  </p:clrMapOvr>
  <p:transition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13" y="-19050"/>
            <a:ext cx="9216651" cy="691248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9128">
            <a:off x="1361903" y="468157"/>
            <a:ext cx="7641438" cy="5089317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9445">
            <a:off x="-318503" y="-169461"/>
            <a:ext cx="5818605" cy="327296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6104">
            <a:off x="2519562" y="-758602"/>
            <a:ext cx="6437611" cy="362115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29">
            <a:off x="37011" y="3693651"/>
            <a:ext cx="5581517" cy="3139603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76600" y="5957993"/>
            <a:ext cx="5630003" cy="707886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4000" b="1" dirty="0">
                <a:ln/>
                <a:solidFill>
                  <a:schemeClr val="accent3"/>
                </a:solidFill>
                <a:latin typeface="Corbel" pitchFamily="34" charset="0"/>
                <a:cs typeface="Aharoni" pitchFamily="2" charset="-79"/>
              </a:rPr>
              <a:t>Group 2 - 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Corbel" pitchFamily="34" charset="0"/>
                <a:cs typeface="Aharoni" pitchFamily="2" charset="-79"/>
              </a:rPr>
              <a:t>Gung-ho </a:t>
            </a:r>
            <a:r>
              <a:rPr lang="en-US" sz="4000" b="1" dirty="0">
                <a:ln/>
                <a:solidFill>
                  <a:schemeClr val="accent3"/>
                </a:solidFill>
                <a:latin typeface="Corbel" pitchFamily="34" charset="0"/>
                <a:cs typeface="Aharoni" pitchFamily="2" charset="-79"/>
              </a:rPr>
              <a:t>Green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9897">
            <a:off x="-558231" y="180596"/>
            <a:ext cx="5516380" cy="367399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0" y="1828800"/>
            <a:ext cx="5516380" cy="393064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937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62512\Desktop\WISHCRAFT\ON-GOING\ULCH - Kick Off\Newbies' Presentation\PptTempla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69545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AFTER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OFFICE HOURS.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3800" y="1295400"/>
            <a:ext cx="5219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They even stayed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86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0">
        <p14:flash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808">
            <a:off x="789989" y="544674"/>
            <a:ext cx="7583310" cy="5687484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65520">
            <a:off x="-204482" y="3927949"/>
            <a:ext cx="5232469" cy="3171432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316" y="3900418"/>
            <a:ext cx="5262600" cy="2957581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68720">
            <a:off x="3932635" y="202527"/>
            <a:ext cx="5577962" cy="2794732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6935">
            <a:off x="-232142" y="-699254"/>
            <a:ext cx="5860972" cy="4395729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77927" y="5943600"/>
            <a:ext cx="4826962" cy="707886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  <a:cs typeface="Aharoni" pitchFamily="2" charset="-79"/>
              </a:rPr>
              <a:t>GROUP 3 – Bold Blue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rbel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95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62512\Desktop\WISHCRAFT\ON-GOING\ULCH - Kick Off\Newbies' Presentation\PptTempla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276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Spared their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8800" b="1" dirty="0" smtClean="0">
                <a:solidFill>
                  <a:srgbClr val="FF0000"/>
                </a:solidFill>
              </a:rPr>
              <a:t>PERSONAL</a:t>
            </a:r>
            <a:r>
              <a:rPr lang="en-US" sz="8800" dirty="0" smtClean="0"/>
              <a:t> </a:t>
            </a:r>
            <a:r>
              <a:rPr lang="en-US" sz="7200" dirty="0" smtClean="0">
                <a:solidFill>
                  <a:srgbClr val="FFFF00"/>
                </a:solidFill>
              </a:rPr>
              <a:t>time..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42213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79</Words>
  <Application>Microsoft Office PowerPoint</Application>
  <PresentationFormat>On-screen Show (4:3)</PresentationFormat>
  <Paragraphs>32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STRESS</vt:lpstr>
      <vt:lpstr>PowerPoint Presentation</vt:lpstr>
      <vt:lpstr>AFTER OFFICE HOURS.</vt:lpstr>
      <vt:lpstr>PowerPoint Presentation</vt:lpstr>
      <vt:lpstr>Spared their PERSONAL time..</vt:lpstr>
      <vt:lpstr>PowerPoint Presentation</vt:lpstr>
      <vt:lpstr>..to GIVE YOU..</vt:lpstr>
      <vt:lpstr>PowerPoint Presentation</vt:lpstr>
      <vt:lpstr>..the MOST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user42012</dc:creator>
  <cp:lastModifiedBy>User62512</cp:lastModifiedBy>
  <cp:revision>61</cp:revision>
  <dcterms:created xsi:type="dcterms:W3CDTF">2013-01-25T16:40:52Z</dcterms:created>
  <dcterms:modified xsi:type="dcterms:W3CDTF">2013-01-29T07:56:21Z</dcterms:modified>
</cp:coreProperties>
</file>