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23" r:id="rId1"/>
  </p:sldMasterIdLst>
  <p:notesMasterIdLst>
    <p:notesMasterId r:id="rId38"/>
  </p:notesMasterIdLst>
  <p:sldIdLst>
    <p:sldId id="256" r:id="rId2"/>
    <p:sldId id="257" r:id="rId3"/>
    <p:sldId id="259" r:id="rId4"/>
    <p:sldId id="258" r:id="rId5"/>
    <p:sldId id="270" r:id="rId6"/>
    <p:sldId id="286" r:id="rId7"/>
    <p:sldId id="260" r:id="rId8"/>
    <p:sldId id="278" r:id="rId9"/>
    <p:sldId id="279" r:id="rId10"/>
    <p:sldId id="280" r:id="rId11"/>
    <p:sldId id="284" r:id="rId12"/>
    <p:sldId id="285" r:id="rId13"/>
    <p:sldId id="269" r:id="rId14"/>
    <p:sldId id="271" r:id="rId15"/>
    <p:sldId id="275" r:id="rId16"/>
    <p:sldId id="272" r:id="rId17"/>
    <p:sldId id="276" r:id="rId18"/>
    <p:sldId id="273" r:id="rId19"/>
    <p:sldId id="277" r:id="rId20"/>
    <p:sldId id="293" r:id="rId21"/>
    <p:sldId id="287" r:id="rId22"/>
    <p:sldId id="300" r:id="rId23"/>
    <p:sldId id="314" r:id="rId24"/>
    <p:sldId id="302" r:id="rId25"/>
    <p:sldId id="313" r:id="rId26"/>
    <p:sldId id="303" r:id="rId27"/>
    <p:sldId id="304" r:id="rId28"/>
    <p:sldId id="305" r:id="rId29"/>
    <p:sldId id="306" r:id="rId30"/>
    <p:sldId id="307" r:id="rId31"/>
    <p:sldId id="308" r:id="rId32"/>
    <p:sldId id="309" r:id="rId33"/>
    <p:sldId id="310" r:id="rId34"/>
    <p:sldId id="311" r:id="rId35"/>
    <p:sldId id="312" r:id="rId36"/>
    <p:sldId id="27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0" autoAdjust="0"/>
    <p:restoredTop sz="94660"/>
  </p:normalViewPr>
  <p:slideViewPr>
    <p:cSldViewPr snapToGrid="0">
      <p:cViewPr varScale="1">
        <p:scale>
          <a:sx n="71" d="100"/>
          <a:sy n="71" d="100"/>
        </p:scale>
        <p:origin x="62" y="1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0892F-9AE7-4BA5-AF8C-F9287153A754}" type="doc">
      <dgm:prSet loTypeId="urn:microsoft.com/office/officeart/2005/8/layout/hList7" loCatId="list" qsTypeId="urn:microsoft.com/office/officeart/2005/8/quickstyle/simple4" qsCatId="simple" csTypeId="urn:microsoft.com/office/officeart/2005/8/colors/accent2_3" csCatId="accent2" phldr="1"/>
      <dgm:spPr/>
      <dgm:t>
        <a:bodyPr/>
        <a:lstStyle/>
        <a:p>
          <a:endParaRPr lang="en-PH"/>
        </a:p>
      </dgm:t>
    </dgm:pt>
    <dgm:pt modelId="{99F82E09-84AA-4F19-80C9-5E6F02D824C2}">
      <dgm:prSet phldrT="[Text]"/>
      <dgm:spPr/>
      <dgm:t>
        <a:bodyPr/>
        <a:lstStyle/>
        <a:p>
          <a:r>
            <a:rPr lang="en-PH" dirty="0" smtClean="0"/>
            <a:t>Blog</a:t>
          </a:r>
          <a:endParaRPr lang="en-PH" dirty="0"/>
        </a:p>
      </dgm:t>
    </dgm:pt>
    <dgm:pt modelId="{4FCF6EB7-F178-4587-A426-E385678E3BBF}" type="parTrans" cxnId="{9B72645D-D9E3-4293-BD0B-3B781A5D8778}">
      <dgm:prSet/>
      <dgm:spPr/>
      <dgm:t>
        <a:bodyPr/>
        <a:lstStyle/>
        <a:p>
          <a:endParaRPr lang="en-PH"/>
        </a:p>
      </dgm:t>
    </dgm:pt>
    <dgm:pt modelId="{FC3508F8-765A-4F54-9DE9-A42AF765A216}" type="sibTrans" cxnId="{9B72645D-D9E3-4293-BD0B-3B781A5D8778}">
      <dgm:prSet/>
      <dgm:spPr/>
      <dgm:t>
        <a:bodyPr/>
        <a:lstStyle/>
        <a:p>
          <a:endParaRPr lang="en-PH"/>
        </a:p>
      </dgm:t>
    </dgm:pt>
    <dgm:pt modelId="{B0914250-A583-4EC7-A94A-5740DEB32C1C}">
      <dgm:prSet phldrT="[Text]"/>
      <dgm:spPr/>
      <dgm:t>
        <a:bodyPr/>
        <a:lstStyle/>
        <a:p>
          <a:r>
            <a:rPr lang="en-PH" dirty="0" smtClean="0"/>
            <a:t>FB</a:t>
          </a:r>
          <a:endParaRPr lang="en-PH" dirty="0"/>
        </a:p>
      </dgm:t>
    </dgm:pt>
    <dgm:pt modelId="{7ED83D0F-21B1-4309-B9AD-F2D7CF74704E}" type="parTrans" cxnId="{12D21455-1DEF-42E3-88BE-BDC281691208}">
      <dgm:prSet/>
      <dgm:spPr/>
      <dgm:t>
        <a:bodyPr/>
        <a:lstStyle/>
        <a:p>
          <a:endParaRPr lang="en-PH"/>
        </a:p>
      </dgm:t>
    </dgm:pt>
    <dgm:pt modelId="{7B854C91-2667-4A14-B593-CD25BEED3765}" type="sibTrans" cxnId="{12D21455-1DEF-42E3-88BE-BDC281691208}">
      <dgm:prSet/>
      <dgm:spPr/>
      <dgm:t>
        <a:bodyPr/>
        <a:lstStyle/>
        <a:p>
          <a:endParaRPr lang="en-PH"/>
        </a:p>
      </dgm:t>
    </dgm:pt>
    <dgm:pt modelId="{9E9B0926-6B13-438A-8F13-146ADCECC276}">
      <dgm:prSet phldrT="[Text]"/>
      <dgm:spPr/>
      <dgm:t>
        <a:bodyPr/>
        <a:lstStyle/>
        <a:p>
          <a:r>
            <a:rPr lang="en-PH" dirty="0" smtClean="0"/>
            <a:t>Instagram</a:t>
          </a:r>
          <a:endParaRPr lang="en-PH" dirty="0"/>
        </a:p>
      </dgm:t>
    </dgm:pt>
    <dgm:pt modelId="{E5ED37E3-3E8B-4757-995A-42943A046FFE}" type="parTrans" cxnId="{E0F241F3-95F2-4DA6-AF33-B9E0178A64D1}">
      <dgm:prSet/>
      <dgm:spPr/>
      <dgm:t>
        <a:bodyPr/>
        <a:lstStyle/>
        <a:p>
          <a:endParaRPr lang="en-PH"/>
        </a:p>
      </dgm:t>
    </dgm:pt>
    <dgm:pt modelId="{B92915DF-C42D-4876-B8B8-F235155E7609}" type="sibTrans" cxnId="{E0F241F3-95F2-4DA6-AF33-B9E0178A64D1}">
      <dgm:prSet/>
      <dgm:spPr/>
      <dgm:t>
        <a:bodyPr/>
        <a:lstStyle/>
        <a:p>
          <a:endParaRPr lang="en-PH"/>
        </a:p>
      </dgm:t>
    </dgm:pt>
    <dgm:pt modelId="{AF0E4171-7F6E-4BAB-97CC-0E2903296F29}">
      <dgm:prSet phldrT="[Text]"/>
      <dgm:spPr/>
      <dgm:t>
        <a:bodyPr/>
        <a:lstStyle/>
        <a:p>
          <a:r>
            <a:rPr lang="en-PH" dirty="0" smtClean="0"/>
            <a:t>Email</a:t>
          </a:r>
          <a:endParaRPr lang="en-PH" dirty="0"/>
        </a:p>
      </dgm:t>
    </dgm:pt>
    <dgm:pt modelId="{5F1BEFEF-8B32-4C5A-B2BE-5682C0853E2C}" type="parTrans" cxnId="{D34CBA69-2B60-4090-A87D-3A3E2BE10690}">
      <dgm:prSet/>
      <dgm:spPr/>
      <dgm:t>
        <a:bodyPr/>
        <a:lstStyle/>
        <a:p>
          <a:endParaRPr lang="en-PH"/>
        </a:p>
      </dgm:t>
    </dgm:pt>
    <dgm:pt modelId="{CB840FED-0BF4-4786-8DCB-4AE4AAA7E400}" type="sibTrans" cxnId="{D34CBA69-2B60-4090-A87D-3A3E2BE10690}">
      <dgm:prSet/>
      <dgm:spPr/>
      <dgm:t>
        <a:bodyPr/>
        <a:lstStyle/>
        <a:p>
          <a:endParaRPr lang="en-PH"/>
        </a:p>
      </dgm:t>
    </dgm:pt>
    <dgm:pt modelId="{5DBBA6D8-CFB9-4076-9B60-6BFD68C6FF38}" type="pres">
      <dgm:prSet presAssocID="{7300892F-9AE7-4BA5-AF8C-F9287153A754}" presName="Name0" presStyleCnt="0">
        <dgm:presLayoutVars>
          <dgm:dir/>
          <dgm:resizeHandles val="exact"/>
        </dgm:presLayoutVars>
      </dgm:prSet>
      <dgm:spPr/>
      <dgm:t>
        <a:bodyPr/>
        <a:lstStyle/>
        <a:p>
          <a:endParaRPr lang="en-PH"/>
        </a:p>
      </dgm:t>
    </dgm:pt>
    <dgm:pt modelId="{E13205CA-79CA-44B6-BB56-4C9C53DFE8B4}" type="pres">
      <dgm:prSet presAssocID="{7300892F-9AE7-4BA5-AF8C-F9287153A754}" presName="fgShape" presStyleLbl="fgShp" presStyleIdx="0" presStyleCnt="1"/>
      <dgm:spPr/>
    </dgm:pt>
    <dgm:pt modelId="{8D85F890-5B52-4C92-85EE-A6C36396A96D}" type="pres">
      <dgm:prSet presAssocID="{7300892F-9AE7-4BA5-AF8C-F9287153A754}" presName="linComp" presStyleCnt="0"/>
      <dgm:spPr/>
    </dgm:pt>
    <dgm:pt modelId="{66CC8A18-0C30-4094-8766-CC6F13BA886F}" type="pres">
      <dgm:prSet presAssocID="{99F82E09-84AA-4F19-80C9-5E6F02D824C2}" presName="compNode" presStyleCnt="0"/>
      <dgm:spPr/>
    </dgm:pt>
    <dgm:pt modelId="{97B68C75-A826-450F-AF6A-8A5C4DC38F1F}" type="pres">
      <dgm:prSet presAssocID="{99F82E09-84AA-4F19-80C9-5E6F02D824C2}" presName="bkgdShape" presStyleLbl="node1" presStyleIdx="0" presStyleCnt="4"/>
      <dgm:spPr/>
      <dgm:t>
        <a:bodyPr/>
        <a:lstStyle/>
        <a:p>
          <a:endParaRPr lang="en-PH"/>
        </a:p>
      </dgm:t>
    </dgm:pt>
    <dgm:pt modelId="{61F94C30-78D4-4C7C-AC98-B1710BAD6ABC}" type="pres">
      <dgm:prSet presAssocID="{99F82E09-84AA-4F19-80C9-5E6F02D824C2}" presName="nodeTx" presStyleLbl="node1" presStyleIdx="0" presStyleCnt="4">
        <dgm:presLayoutVars>
          <dgm:bulletEnabled val="1"/>
        </dgm:presLayoutVars>
      </dgm:prSet>
      <dgm:spPr/>
      <dgm:t>
        <a:bodyPr/>
        <a:lstStyle/>
        <a:p>
          <a:endParaRPr lang="en-PH"/>
        </a:p>
      </dgm:t>
    </dgm:pt>
    <dgm:pt modelId="{EEC179B9-33C0-4889-A7D9-5250863B1001}" type="pres">
      <dgm:prSet presAssocID="{99F82E09-84AA-4F19-80C9-5E6F02D824C2}" presName="invisiNode" presStyleLbl="node1" presStyleIdx="0" presStyleCnt="4"/>
      <dgm:spPr/>
    </dgm:pt>
    <dgm:pt modelId="{0F091213-A61B-4390-8B12-2EEB0F62D1EE}" type="pres">
      <dgm:prSet presAssocID="{99F82E09-84AA-4F19-80C9-5E6F02D824C2}" presName="imagNode" presStyleLbl="fgImgPlace1" presStyleIdx="0" presStyleCnt="4"/>
      <dgm:spPr>
        <a:blipFill rotWithShape="1">
          <a:blip xmlns:r="http://schemas.openxmlformats.org/officeDocument/2006/relationships" r:embed="rId1"/>
          <a:stretch>
            <a:fillRect/>
          </a:stretch>
        </a:blipFill>
      </dgm:spPr>
    </dgm:pt>
    <dgm:pt modelId="{7C9FE213-4E8E-46DB-8AAD-9938EE27730B}" type="pres">
      <dgm:prSet presAssocID="{FC3508F8-765A-4F54-9DE9-A42AF765A216}" presName="sibTrans" presStyleLbl="sibTrans2D1" presStyleIdx="0" presStyleCnt="0"/>
      <dgm:spPr/>
      <dgm:t>
        <a:bodyPr/>
        <a:lstStyle/>
        <a:p>
          <a:endParaRPr lang="en-PH"/>
        </a:p>
      </dgm:t>
    </dgm:pt>
    <dgm:pt modelId="{FD2924DD-740E-4F0C-95E4-9437722471AA}" type="pres">
      <dgm:prSet presAssocID="{B0914250-A583-4EC7-A94A-5740DEB32C1C}" presName="compNode" presStyleCnt="0"/>
      <dgm:spPr/>
    </dgm:pt>
    <dgm:pt modelId="{450BDC04-1318-41FA-A1AE-B00F5515C439}" type="pres">
      <dgm:prSet presAssocID="{B0914250-A583-4EC7-A94A-5740DEB32C1C}" presName="bkgdShape" presStyleLbl="node1" presStyleIdx="1" presStyleCnt="4"/>
      <dgm:spPr/>
      <dgm:t>
        <a:bodyPr/>
        <a:lstStyle/>
        <a:p>
          <a:endParaRPr lang="en-PH"/>
        </a:p>
      </dgm:t>
    </dgm:pt>
    <dgm:pt modelId="{56EAC19B-5BC6-49EA-BCA4-78E01B751E47}" type="pres">
      <dgm:prSet presAssocID="{B0914250-A583-4EC7-A94A-5740DEB32C1C}" presName="nodeTx" presStyleLbl="node1" presStyleIdx="1" presStyleCnt="4">
        <dgm:presLayoutVars>
          <dgm:bulletEnabled val="1"/>
        </dgm:presLayoutVars>
      </dgm:prSet>
      <dgm:spPr/>
      <dgm:t>
        <a:bodyPr/>
        <a:lstStyle/>
        <a:p>
          <a:endParaRPr lang="en-PH"/>
        </a:p>
      </dgm:t>
    </dgm:pt>
    <dgm:pt modelId="{4354C0E7-D587-41FD-9A9A-AAEFFF5C8490}" type="pres">
      <dgm:prSet presAssocID="{B0914250-A583-4EC7-A94A-5740DEB32C1C}" presName="invisiNode" presStyleLbl="node1" presStyleIdx="1" presStyleCnt="4"/>
      <dgm:spPr/>
    </dgm:pt>
    <dgm:pt modelId="{25CB7651-79CC-4859-BBAC-CB7DB92BC3E6}" type="pres">
      <dgm:prSet presAssocID="{B0914250-A583-4EC7-A94A-5740DEB32C1C}" presName="imagNode" presStyleLbl="fgImgPlace1" presStyleIdx="1" presStyleCnt="4"/>
      <dgm:spPr>
        <a:blipFill rotWithShape="1">
          <a:blip xmlns:r="http://schemas.openxmlformats.org/officeDocument/2006/relationships" r:embed="rId2"/>
          <a:stretch>
            <a:fillRect/>
          </a:stretch>
        </a:blipFill>
      </dgm:spPr>
    </dgm:pt>
    <dgm:pt modelId="{3270E673-7145-4498-8DFB-0DAB3497FC1E}" type="pres">
      <dgm:prSet presAssocID="{7B854C91-2667-4A14-B593-CD25BEED3765}" presName="sibTrans" presStyleLbl="sibTrans2D1" presStyleIdx="0" presStyleCnt="0"/>
      <dgm:spPr/>
      <dgm:t>
        <a:bodyPr/>
        <a:lstStyle/>
        <a:p>
          <a:endParaRPr lang="en-PH"/>
        </a:p>
      </dgm:t>
    </dgm:pt>
    <dgm:pt modelId="{47F09412-D2E0-4125-A938-288A6FAC2D89}" type="pres">
      <dgm:prSet presAssocID="{9E9B0926-6B13-438A-8F13-146ADCECC276}" presName="compNode" presStyleCnt="0"/>
      <dgm:spPr/>
    </dgm:pt>
    <dgm:pt modelId="{831C27A6-A829-4AE7-A44C-6354A17B5564}" type="pres">
      <dgm:prSet presAssocID="{9E9B0926-6B13-438A-8F13-146ADCECC276}" presName="bkgdShape" presStyleLbl="node1" presStyleIdx="2" presStyleCnt="4" custLinFactNeighborY="9633"/>
      <dgm:spPr/>
      <dgm:t>
        <a:bodyPr/>
        <a:lstStyle/>
        <a:p>
          <a:endParaRPr lang="en-PH"/>
        </a:p>
      </dgm:t>
    </dgm:pt>
    <dgm:pt modelId="{8442836C-C7F6-4A0D-B3DE-E8F45FDBFC63}" type="pres">
      <dgm:prSet presAssocID="{9E9B0926-6B13-438A-8F13-146ADCECC276}" presName="nodeTx" presStyleLbl="node1" presStyleIdx="2" presStyleCnt="4">
        <dgm:presLayoutVars>
          <dgm:bulletEnabled val="1"/>
        </dgm:presLayoutVars>
      </dgm:prSet>
      <dgm:spPr/>
      <dgm:t>
        <a:bodyPr/>
        <a:lstStyle/>
        <a:p>
          <a:endParaRPr lang="en-PH"/>
        </a:p>
      </dgm:t>
    </dgm:pt>
    <dgm:pt modelId="{7C0A58BB-ECD1-4873-A377-B7AC28EC34B5}" type="pres">
      <dgm:prSet presAssocID="{9E9B0926-6B13-438A-8F13-146ADCECC276}" presName="invisiNode" presStyleLbl="node1" presStyleIdx="2" presStyleCnt="4"/>
      <dgm:spPr/>
    </dgm:pt>
    <dgm:pt modelId="{CFBC69C4-ED79-4094-B5E4-6EC08000014C}" type="pres">
      <dgm:prSet presAssocID="{9E9B0926-6B13-438A-8F13-146ADCECC276}" presName="imagNode" presStyleLbl="fgImgPlace1" presStyleIdx="2" presStyleCnt="4"/>
      <dgm:spPr>
        <a:blipFill rotWithShape="1">
          <a:blip xmlns:r="http://schemas.openxmlformats.org/officeDocument/2006/relationships" r:embed="rId3"/>
          <a:stretch>
            <a:fillRect/>
          </a:stretch>
        </a:blipFill>
      </dgm:spPr>
    </dgm:pt>
    <dgm:pt modelId="{7C3FA3D1-BBE4-4232-A843-AB33372FAE85}" type="pres">
      <dgm:prSet presAssocID="{B92915DF-C42D-4876-B8B8-F235155E7609}" presName="sibTrans" presStyleLbl="sibTrans2D1" presStyleIdx="0" presStyleCnt="0"/>
      <dgm:spPr/>
      <dgm:t>
        <a:bodyPr/>
        <a:lstStyle/>
        <a:p>
          <a:endParaRPr lang="en-PH"/>
        </a:p>
      </dgm:t>
    </dgm:pt>
    <dgm:pt modelId="{2DDC1FFB-F3B7-462B-86AE-9B0F10E20C1A}" type="pres">
      <dgm:prSet presAssocID="{AF0E4171-7F6E-4BAB-97CC-0E2903296F29}" presName="compNode" presStyleCnt="0"/>
      <dgm:spPr/>
    </dgm:pt>
    <dgm:pt modelId="{4416B137-7F96-4420-85D8-D7BDB7A470E2}" type="pres">
      <dgm:prSet presAssocID="{AF0E4171-7F6E-4BAB-97CC-0E2903296F29}" presName="bkgdShape" presStyleLbl="node1" presStyleIdx="3" presStyleCnt="4"/>
      <dgm:spPr/>
      <dgm:t>
        <a:bodyPr/>
        <a:lstStyle/>
        <a:p>
          <a:endParaRPr lang="en-PH"/>
        </a:p>
      </dgm:t>
    </dgm:pt>
    <dgm:pt modelId="{D762E830-7350-4452-9390-29467DE28265}" type="pres">
      <dgm:prSet presAssocID="{AF0E4171-7F6E-4BAB-97CC-0E2903296F29}" presName="nodeTx" presStyleLbl="node1" presStyleIdx="3" presStyleCnt="4">
        <dgm:presLayoutVars>
          <dgm:bulletEnabled val="1"/>
        </dgm:presLayoutVars>
      </dgm:prSet>
      <dgm:spPr/>
      <dgm:t>
        <a:bodyPr/>
        <a:lstStyle/>
        <a:p>
          <a:endParaRPr lang="en-PH"/>
        </a:p>
      </dgm:t>
    </dgm:pt>
    <dgm:pt modelId="{7773F0AD-A634-4762-85ED-B9A91A1F5092}" type="pres">
      <dgm:prSet presAssocID="{AF0E4171-7F6E-4BAB-97CC-0E2903296F29}" presName="invisiNode" presStyleLbl="node1" presStyleIdx="3" presStyleCnt="4"/>
      <dgm:spPr/>
    </dgm:pt>
    <dgm:pt modelId="{7D93E975-2D21-4D6D-9127-7894851361A9}" type="pres">
      <dgm:prSet presAssocID="{AF0E4171-7F6E-4BAB-97CC-0E2903296F29}" presName="imagNode" presStyleLbl="fgImgPlace1" presStyleIdx="3" presStyleCnt="4"/>
      <dgm:spPr>
        <a:blipFill rotWithShape="1">
          <a:blip xmlns:r="http://schemas.openxmlformats.org/officeDocument/2006/relationships" r:embed="rId4"/>
          <a:stretch>
            <a:fillRect/>
          </a:stretch>
        </a:blipFill>
      </dgm:spPr>
    </dgm:pt>
  </dgm:ptLst>
  <dgm:cxnLst>
    <dgm:cxn modelId="{9F002F46-8D12-4D00-ADBE-46D704120358}" type="presOf" srcId="{B0914250-A583-4EC7-A94A-5740DEB32C1C}" destId="{450BDC04-1318-41FA-A1AE-B00F5515C439}" srcOrd="0" destOrd="0" presId="urn:microsoft.com/office/officeart/2005/8/layout/hList7"/>
    <dgm:cxn modelId="{95CA3BFC-0D3C-4551-BBD9-DB38D8E77EB4}" type="presOf" srcId="{AF0E4171-7F6E-4BAB-97CC-0E2903296F29}" destId="{4416B137-7F96-4420-85D8-D7BDB7A470E2}" srcOrd="0" destOrd="0" presId="urn:microsoft.com/office/officeart/2005/8/layout/hList7"/>
    <dgm:cxn modelId="{65DDA5BC-B0E3-4F47-B020-BAC5AA87A37E}" type="presOf" srcId="{AF0E4171-7F6E-4BAB-97CC-0E2903296F29}" destId="{D762E830-7350-4452-9390-29467DE28265}" srcOrd="1" destOrd="0" presId="urn:microsoft.com/office/officeart/2005/8/layout/hList7"/>
    <dgm:cxn modelId="{8AA88318-FA8D-4B2E-AC81-E6042F4F6F8E}" type="presOf" srcId="{B0914250-A583-4EC7-A94A-5740DEB32C1C}" destId="{56EAC19B-5BC6-49EA-BCA4-78E01B751E47}" srcOrd="1" destOrd="0" presId="urn:microsoft.com/office/officeart/2005/8/layout/hList7"/>
    <dgm:cxn modelId="{E960074E-56DF-4CC2-B1A4-E1ACAD8C5037}" type="presOf" srcId="{99F82E09-84AA-4F19-80C9-5E6F02D824C2}" destId="{61F94C30-78D4-4C7C-AC98-B1710BAD6ABC}" srcOrd="1" destOrd="0" presId="urn:microsoft.com/office/officeart/2005/8/layout/hList7"/>
    <dgm:cxn modelId="{50417E4F-6BFC-4A53-9E87-6782DC4D189B}" type="presOf" srcId="{7B854C91-2667-4A14-B593-CD25BEED3765}" destId="{3270E673-7145-4498-8DFB-0DAB3497FC1E}" srcOrd="0" destOrd="0" presId="urn:microsoft.com/office/officeart/2005/8/layout/hList7"/>
    <dgm:cxn modelId="{E0543AF5-36A6-489C-AB26-533A02FEFA49}" type="presOf" srcId="{7300892F-9AE7-4BA5-AF8C-F9287153A754}" destId="{5DBBA6D8-CFB9-4076-9B60-6BFD68C6FF38}" srcOrd="0" destOrd="0" presId="urn:microsoft.com/office/officeart/2005/8/layout/hList7"/>
    <dgm:cxn modelId="{000F2051-3C9B-4B24-9918-7D9F98DFC141}" type="presOf" srcId="{B92915DF-C42D-4876-B8B8-F235155E7609}" destId="{7C3FA3D1-BBE4-4232-A843-AB33372FAE85}" srcOrd="0" destOrd="0" presId="urn:microsoft.com/office/officeart/2005/8/layout/hList7"/>
    <dgm:cxn modelId="{12D21455-1DEF-42E3-88BE-BDC281691208}" srcId="{7300892F-9AE7-4BA5-AF8C-F9287153A754}" destId="{B0914250-A583-4EC7-A94A-5740DEB32C1C}" srcOrd="1" destOrd="0" parTransId="{7ED83D0F-21B1-4309-B9AD-F2D7CF74704E}" sibTransId="{7B854C91-2667-4A14-B593-CD25BEED3765}"/>
    <dgm:cxn modelId="{38F9EB49-9DDC-4F05-BB7F-EA00ADC804FE}" type="presOf" srcId="{9E9B0926-6B13-438A-8F13-146ADCECC276}" destId="{831C27A6-A829-4AE7-A44C-6354A17B5564}" srcOrd="0" destOrd="0" presId="urn:microsoft.com/office/officeart/2005/8/layout/hList7"/>
    <dgm:cxn modelId="{1518803C-F9E0-495E-B8D1-7EDFE098E259}" type="presOf" srcId="{9E9B0926-6B13-438A-8F13-146ADCECC276}" destId="{8442836C-C7F6-4A0D-B3DE-E8F45FDBFC63}" srcOrd="1" destOrd="0" presId="urn:microsoft.com/office/officeart/2005/8/layout/hList7"/>
    <dgm:cxn modelId="{42C1D8B7-AF7A-41BF-8D8C-B54D297DFF76}" type="presOf" srcId="{99F82E09-84AA-4F19-80C9-5E6F02D824C2}" destId="{97B68C75-A826-450F-AF6A-8A5C4DC38F1F}" srcOrd="0" destOrd="0" presId="urn:microsoft.com/office/officeart/2005/8/layout/hList7"/>
    <dgm:cxn modelId="{9B72645D-D9E3-4293-BD0B-3B781A5D8778}" srcId="{7300892F-9AE7-4BA5-AF8C-F9287153A754}" destId="{99F82E09-84AA-4F19-80C9-5E6F02D824C2}" srcOrd="0" destOrd="0" parTransId="{4FCF6EB7-F178-4587-A426-E385678E3BBF}" sibTransId="{FC3508F8-765A-4F54-9DE9-A42AF765A216}"/>
    <dgm:cxn modelId="{E0F241F3-95F2-4DA6-AF33-B9E0178A64D1}" srcId="{7300892F-9AE7-4BA5-AF8C-F9287153A754}" destId="{9E9B0926-6B13-438A-8F13-146ADCECC276}" srcOrd="2" destOrd="0" parTransId="{E5ED37E3-3E8B-4757-995A-42943A046FFE}" sibTransId="{B92915DF-C42D-4876-B8B8-F235155E7609}"/>
    <dgm:cxn modelId="{D50DA17C-8D91-417D-B294-B52D8764E2F3}" type="presOf" srcId="{FC3508F8-765A-4F54-9DE9-A42AF765A216}" destId="{7C9FE213-4E8E-46DB-8AAD-9938EE27730B}" srcOrd="0" destOrd="0" presId="urn:microsoft.com/office/officeart/2005/8/layout/hList7"/>
    <dgm:cxn modelId="{D34CBA69-2B60-4090-A87D-3A3E2BE10690}" srcId="{7300892F-9AE7-4BA5-AF8C-F9287153A754}" destId="{AF0E4171-7F6E-4BAB-97CC-0E2903296F29}" srcOrd="3" destOrd="0" parTransId="{5F1BEFEF-8B32-4C5A-B2BE-5682C0853E2C}" sibTransId="{CB840FED-0BF4-4786-8DCB-4AE4AAA7E400}"/>
    <dgm:cxn modelId="{52A18BC4-DA54-4F48-8C46-012D0AD13C9C}" type="presParOf" srcId="{5DBBA6D8-CFB9-4076-9B60-6BFD68C6FF38}" destId="{E13205CA-79CA-44B6-BB56-4C9C53DFE8B4}" srcOrd="0" destOrd="0" presId="urn:microsoft.com/office/officeart/2005/8/layout/hList7"/>
    <dgm:cxn modelId="{5037C958-2E9F-411E-A336-3CDD233E6BF3}" type="presParOf" srcId="{5DBBA6D8-CFB9-4076-9B60-6BFD68C6FF38}" destId="{8D85F890-5B52-4C92-85EE-A6C36396A96D}" srcOrd="1" destOrd="0" presId="urn:microsoft.com/office/officeart/2005/8/layout/hList7"/>
    <dgm:cxn modelId="{9A03CD73-0444-4DA2-8763-845C84FE9FAE}" type="presParOf" srcId="{8D85F890-5B52-4C92-85EE-A6C36396A96D}" destId="{66CC8A18-0C30-4094-8766-CC6F13BA886F}" srcOrd="0" destOrd="0" presId="urn:microsoft.com/office/officeart/2005/8/layout/hList7"/>
    <dgm:cxn modelId="{53BD6E02-FE93-4DB1-9379-2FF1B9A3C7A8}" type="presParOf" srcId="{66CC8A18-0C30-4094-8766-CC6F13BA886F}" destId="{97B68C75-A826-450F-AF6A-8A5C4DC38F1F}" srcOrd="0" destOrd="0" presId="urn:microsoft.com/office/officeart/2005/8/layout/hList7"/>
    <dgm:cxn modelId="{2A649465-07EA-420A-962B-5D596F6202CC}" type="presParOf" srcId="{66CC8A18-0C30-4094-8766-CC6F13BA886F}" destId="{61F94C30-78D4-4C7C-AC98-B1710BAD6ABC}" srcOrd="1" destOrd="0" presId="urn:microsoft.com/office/officeart/2005/8/layout/hList7"/>
    <dgm:cxn modelId="{8E0674BD-3DC0-4EDD-A54D-53DECBDAF58A}" type="presParOf" srcId="{66CC8A18-0C30-4094-8766-CC6F13BA886F}" destId="{EEC179B9-33C0-4889-A7D9-5250863B1001}" srcOrd="2" destOrd="0" presId="urn:microsoft.com/office/officeart/2005/8/layout/hList7"/>
    <dgm:cxn modelId="{2692A661-6057-4807-92BF-359647B5F0CC}" type="presParOf" srcId="{66CC8A18-0C30-4094-8766-CC6F13BA886F}" destId="{0F091213-A61B-4390-8B12-2EEB0F62D1EE}" srcOrd="3" destOrd="0" presId="urn:microsoft.com/office/officeart/2005/8/layout/hList7"/>
    <dgm:cxn modelId="{43FECF3A-510B-4F88-BFAD-173596B5659F}" type="presParOf" srcId="{8D85F890-5B52-4C92-85EE-A6C36396A96D}" destId="{7C9FE213-4E8E-46DB-8AAD-9938EE27730B}" srcOrd="1" destOrd="0" presId="urn:microsoft.com/office/officeart/2005/8/layout/hList7"/>
    <dgm:cxn modelId="{AC48ED97-E3F9-4EFD-BFBE-4A1176301892}" type="presParOf" srcId="{8D85F890-5B52-4C92-85EE-A6C36396A96D}" destId="{FD2924DD-740E-4F0C-95E4-9437722471AA}" srcOrd="2" destOrd="0" presId="urn:microsoft.com/office/officeart/2005/8/layout/hList7"/>
    <dgm:cxn modelId="{253949D3-2750-42E7-BD3B-3664EA7F1693}" type="presParOf" srcId="{FD2924DD-740E-4F0C-95E4-9437722471AA}" destId="{450BDC04-1318-41FA-A1AE-B00F5515C439}" srcOrd="0" destOrd="0" presId="urn:microsoft.com/office/officeart/2005/8/layout/hList7"/>
    <dgm:cxn modelId="{1746FCDF-B4F2-4E0E-A2D8-79290191FABD}" type="presParOf" srcId="{FD2924DD-740E-4F0C-95E4-9437722471AA}" destId="{56EAC19B-5BC6-49EA-BCA4-78E01B751E47}" srcOrd="1" destOrd="0" presId="urn:microsoft.com/office/officeart/2005/8/layout/hList7"/>
    <dgm:cxn modelId="{50B00EEF-A0BB-4438-BC11-A4F3CB85682F}" type="presParOf" srcId="{FD2924DD-740E-4F0C-95E4-9437722471AA}" destId="{4354C0E7-D587-41FD-9A9A-AAEFFF5C8490}" srcOrd="2" destOrd="0" presId="urn:microsoft.com/office/officeart/2005/8/layout/hList7"/>
    <dgm:cxn modelId="{77D0C23B-2FFC-4E45-8A41-43CD517B6584}" type="presParOf" srcId="{FD2924DD-740E-4F0C-95E4-9437722471AA}" destId="{25CB7651-79CC-4859-BBAC-CB7DB92BC3E6}" srcOrd="3" destOrd="0" presId="urn:microsoft.com/office/officeart/2005/8/layout/hList7"/>
    <dgm:cxn modelId="{F39DB679-65F2-488D-B51E-4FCC1A41ABF9}" type="presParOf" srcId="{8D85F890-5B52-4C92-85EE-A6C36396A96D}" destId="{3270E673-7145-4498-8DFB-0DAB3497FC1E}" srcOrd="3" destOrd="0" presId="urn:microsoft.com/office/officeart/2005/8/layout/hList7"/>
    <dgm:cxn modelId="{81023BA7-68AC-4068-9464-C5EC8233DCF0}" type="presParOf" srcId="{8D85F890-5B52-4C92-85EE-A6C36396A96D}" destId="{47F09412-D2E0-4125-A938-288A6FAC2D89}" srcOrd="4" destOrd="0" presId="urn:microsoft.com/office/officeart/2005/8/layout/hList7"/>
    <dgm:cxn modelId="{656341B5-F2C4-46A8-A7DF-71586E1C290C}" type="presParOf" srcId="{47F09412-D2E0-4125-A938-288A6FAC2D89}" destId="{831C27A6-A829-4AE7-A44C-6354A17B5564}" srcOrd="0" destOrd="0" presId="urn:microsoft.com/office/officeart/2005/8/layout/hList7"/>
    <dgm:cxn modelId="{F994E249-6564-425A-8C70-33F1178A7A4D}" type="presParOf" srcId="{47F09412-D2E0-4125-A938-288A6FAC2D89}" destId="{8442836C-C7F6-4A0D-B3DE-E8F45FDBFC63}" srcOrd="1" destOrd="0" presId="urn:microsoft.com/office/officeart/2005/8/layout/hList7"/>
    <dgm:cxn modelId="{9868583E-1426-4899-A8A3-C164BA6089F7}" type="presParOf" srcId="{47F09412-D2E0-4125-A938-288A6FAC2D89}" destId="{7C0A58BB-ECD1-4873-A377-B7AC28EC34B5}" srcOrd="2" destOrd="0" presId="urn:microsoft.com/office/officeart/2005/8/layout/hList7"/>
    <dgm:cxn modelId="{6D51813D-FB31-4B41-90E0-7F3A85C7C91F}" type="presParOf" srcId="{47F09412-D2E0-4125-A938-288A6FAC2D89}" destId="{CFBC69C4-ED79-4094-B5E4-6EC08000014C}" srcOrd="3" destOrd="0" presId="urn:microsoft.com/office/officeart/2005/8/layout/hList7"/>
    <dgm:cxn modelId="{C557BD0F-7D10-45A5-8424-6E5355C491C5}" type="presParOf" srcId="{8D85F890-5B52-4C92-85EE-A6C36396A96D}" destId="{7C3FA3D1-BBE4-4232-A843-AB33372FAE85}" srcOrd="5" destOrd="0" presId="urn:microsoft.com/office/officeart/2005/8/layout/hList7"/>
    <dgm:cxn modelId="{74616A8D-979D-4A6C-B217-A2D97A48F1DD}" type="presParOf" srcId="{8D85F890-5B52-4C92-85EE-A6C36396A96D}" destId="{2DDC1FFB-F3B7-462B-86AE-9B0F10E20C1A}" srcOrd="6" destOrd="0" presId="urn:microsoft.com/office/officeart/2005/8/layout/hList7"/>
    <dgm:cxn modelId="{CA76F81E-FD79-4CEC-966C-B5471F862818}" type="presParOf" srcId="{2DDC1FFB-F3B7-462B-86AE-9B0F10E20C1A}" destId="{4416B137-7F96-4420-85D8-D7BDB7A470E2}" srcOrd="0" destOrd="0" presId="urn:microsoft.com/office/officeart/2005/8/layout/hList7"/>
    <dgm:cxn modelId="{52AAEA8D-2F80-4487-BBF0-C1392525C4D3}" type="presParOf" srcId="{2DDC1FFB-F3B7-462B-86AE-9B0F10E20C1A}" destId="{D762E830-7350-4452-9390-29467DE28265}" srcOrd="1" destOrd="0" presId="urn:microsoft.com/office/officeart/2005/8/layout/hList7"/>
    <dgm:cxn modelId="{AE2D1F04-C810-4E28-9C7E-C5947F97A068}" type="presParOf" srcId="{2DDC1FFB-F3B7-462B-86AE-9B0F10E20C1A}" destId="{7773F0AD-A634-4762-85ED-B9A91A1F5092}" srcOrd="2" destOrd="0" presId="urn:microsoft.com/office/officeart/2005/8/layout/hList7"/>
    <dgm:cxn modelId="{9891FD5E-62EE-4589-903D-73413CC5793B}" type="presParOf" srcId="{2DDC1FFB-F3B7-462B-86AE-9B0F10E20C1A}" destId="{7D93E975-2D21-4D6D-9127-7894851361A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8C43A3-9E78-4659-9014-C2D932FD3E56}"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PH"/>
        </a:p>
      </dgm:t>
    </dgm:pt>
    <dgm:pt modelId="{A136E823-31A0-4E5A-93D1-820CB494F1FD}">
      <dgm:prSet phldrT="[Text]"/>
      <dgm:spPr/>
      <dgm:t>
        <a:bodyPr/>
        <a:lstStyle/>
        <a:p>
          <a:r>
            <a:rPr lang="en-PH" dirty="0" smtClean="0"/>
            <a:t>Build Trust</a:t>
          </a:r>
          <a:endParaRPr lang="en-PH" dirty="0"/>
        </a:p>
      </dgm:t>
    </dgm:pt>
    <dgm:pt modelId="{2AEAC187-4D62-483F-A9C5-12E711928AE6}" type="parTrans" cxnId="{62BA144F-B890-454E-9187-F36851C99AC8}">
      <dgm:prSet/>
      <dgm:spPr/>
      <dgm:t>
        <a:bodyPr/>
        <a:lstStyle/>
        <a:p>
          <a:endParaRPr lang="en-PH"/>
        </a:p>
      </dgm:t>
    </dgm:pt>
    <dgm:pt modelId="{B5C49DE9-2249-40AA-84F0-F245BE22B7CB}" type="sibTrans" cxnId="{62BA144F-B890-454E-9187-F36851C99AC8}">
      <dgm:prSet/>
      <dgm:spPr/>
      <dgm:t>
        <a:bodyPr/>
        <a:lstStyle/>
        <a:p>
          <a:endParaRPr lang="en-PH"/>
        </a:p>
      </dgm:t>
    </dgm:pt>
    <dgm:pt modelId="{E8C8FC58-E7EF-41FB-BB26-74CDC2A01220}">
      <dgm:prSet phldrT="[Text]"/>
      <dgm:spPr/>
      <dgm:t>
        <a:bodyPr/>
        <a:lstStyle/>
        <a:p>
          <a:r>
            <a:rPr lang="en-PH" dirty="0" smtClean="0"/>
            <a:t>Inform</a:t>
          </a:r>
          <a:endParaRPr lang="en-PH" dirty="0"/>
        </a:p>
      </dgm:t>
    </dgm:pt>
    <dgm:pt modelId="{DBC33B7A-1D1D-4022-AA95-8F116B4843FC}" type="parTrans" cxnId="{1FF9D208-CC44-4854-8B3E-0CC5A4BEC3F3}">
      <dgm:prSet/>
      <dgm:spPr/>
      <dgm:t>
        <a:bodyPr/>
        <a:lstStyle/>
        <a:p>
          <a:endParaRPr lang="en-PH"/>
        </a:p>
      </dgm:t>
    </dgm:pt>
    <dgm:pt modelId="{4043F3FA-8BAA-44B6-960B-E7C909A603B3}" type="sibTrans" cxnId="{1FF9D208-CC44-4854-8B3E-0CC5A4BEC3F3}">
      <dgm:prSet/>
      <dgm:spPr/>
      <dgm:t>
        <a:bodyPr/>
        <a:lstStyle/>
        <a:p>
          <a:endParaRPr lang="en-PH"/>
        </a:p>
      </dgm:t>
    </dgm:pt>
    <dgm:pt modelId="{DA7B0061-31A7-4FBD-94A6-055341962042}">
      <dgm:prSet phldrT="[Text]"/>
      <dgm:spPr/>
      <dgm:t>
        <a:bodyPr/>
        <a:lstStyle/>
        <a:p>
          <a:r>
            <a:rPr lang="en-US" dirty="0" smtClean="0"/>
            <a:t>Delight customers to become loyal advocates </a:t>
          </a:r>
          <a:endParaRPr lang="en-PH" dirty="0"/>
        </a:p>
      </dgm:t>
    </dgm:pt>
    <dgm:pt modelId="{75673195-919D-4281-93CF-3287E79034D8}" type="parTrans" cxnId="{ECE51510-2D1D-4A80-ABAB-9894D4EAEAE6}">
      <dgm:prSet/>
      <dgm:spPr/>
      <dgm:t>
        <a:bodyPr/>
        <a:lstStyle/>
        <a:p>
          <a:endParaRPr lang="en-PH"/>
        </a:p>
      </dgm:t>
    </dgm:pt>
    <dgm:pt modelId="{CCA467A2-D96E-4543-AF2C-A40E801C3B20}" type="sibTrans" cxnId="{ECE51510-2D1D-4A80-ABAB-9894D4EAEAE6}">
      <dgm:prSet/>
      <dgm:spPr/>
      <dgm:t>
        <a:bodyPr/>
        <a:lstStyle/>
        <a:p>
          <a:endParaRPr lang="en-PH"/>
        </a:p>
      </dgm:t>
    </dgm:pt>
    <dgm:pt modelId="{E0250BCA-007A-45EF-B845-3407D45D40C6}" type="pres">
      <dgm:prSet presAssocID="{688C43A3-9E78-4659-9014-C2D932FD3E56}" presName="Name0" presStyleCnt="0">
        <dgm:presLayoutVars>
          <dgm:chMax val="11"/>
          <dgm:chPref val="11"/>
          <dgm:dir/>
          <dgm:resizeHandles/>
        </dgm:presLayoutVars>
      </dgm:prSet>
      <dgm:spPr/>
      <dgm:t>
        <a:bodyPr/>
        <a:lstStyle/>
        <a:p>
          <a:endParaRPr lang="en-PH"/>
        </a:p>
      </dgm:t>
    </dgm:pt>
    <dgm:pt modelId="{63A50631-0939-43AC-A54D-9CA3B6F64527}" type="pres">
      <dgm:prSet presAssocID="{DA7B0061-31A7-4FBD-94A6-055341962042}" presName="Accent3" presStyleCnt="0"/>
      <dgm:spPr/>
    </dgm:pt>
    <dgm:pt modelId="{68F93AB7-C93A-4488-8885-9DD8BBE3323E}" type="pres">
      <dgm:prSet presAssocID="{DA7B0061-31A7-4FBD-94A6-055341962042}" presName="Accent" presStyleLbl="node1" presStyleIdx="0" presStyleCnt="3"/>
      <dgm:spPr/>
    </dgm:pt>
    <dgm:pt modelId="{3324DFF8-8A61-4D3F-952B-B2A4A69A0DBB}" type="pres">
      <dgm:prSet presAssocID="{DA7B0061-31A7-4FBD-94A6-055341962042}" presName="ParentBackground3" presStyleCnt="0"/>
      <dgm:spPr/>
    </dgm:pt>
    <dgm:pt modelId="{A95C6777-FB68-4DE1-B679-51B77520B57D}" type="pres">
      <dgm:prSet presAssocID="{DA7B0061-31A7-4FBD-94A6-055341962042}" presName="ParentBackground" presStyleLbl="fgAcc1" presStyleIdx="0" presStyleCnt="3"/>
      <dgm:spPr/>
      <dgm:t>
        <a:bodyPr/>
        <a:lstStyle/>
        <a:p>
          <a:endParaRPr lang="en-PH"/>
        </a:p>
      </dgm:t>
    </dgm:pt>
    <dgm:pt modelId="{08B0B18F-F175-46C3-9388-7D97C7AB178F}" type="pres">
      <dgm:prSet presAssocID="{DA7B0061-31A7-4FBD-94A6-055341962042}" presName="Parent3" presStyleLbl="revTx" presStyleIdx="0" presStyleCnt="0">
        <dgm:presLayoutVars>
          <dgm:chMax val="1"/>
          <dgm:chPref val="1"/>
          <dgm:bulletEnabled val="1"/>
        </dgm:presLayoutVars>
      </dgm:prSet>
      <dgm:spPr/>
      <dgm:t>
        <a:bodyPr/>
        <a:lstStyle/>
        <a:p>
          <a:endParaRPr lang="en-PH"/>
        </a:p>
      </dgm:t>
    </dgm:pt>
    <dgm:pt modelId="{DE324F9B-70CE-4F9F-A0B7-2AAADF943024}" type="pres">
      <dgm:prSet presAssocID="{E8C8FC58-E7EF-41FB-BB26-74CDC2A01220}" presName="Accent2" presStyleCnt="0"/>
      <dgm:spPr/>
    </dgm:pt>
    <dgm:pt modelId="{7BC8F79D-5349-4851-A5FE-4956DCB102BE}" type="pres">
      <dgm:prSet presAssocID="{E8C8FC58-E7EF-41FB-BB26-74CDC2A01220}" presName="Accent" presStyleLbl="node1" presStyleIdx="1" presStyleCnt="3"/>
      <dgm:spPr/>
    </dgm:pt>
    <dgm:pt modelId="{4B93D3E8-0FA2-4FE4-9704-3949449C9D51}" type="pres">
      <dgm:prSet presAssocID="{E8C8FC58-E7EF-41FB-BB26-74CDC2A01220}" presName="ParentBackground2" presStyleCnt="0"/>
      <dgm:spPr/>
    </dgm:pt>
    <dgm:pt modelId="{45428D70-1631-47D4-958A-586A9BEECCCF}" type="pres">
      <dgm:prSet presAssocID="{E8C8FC58-E7EF-41FB-BB26-74CDC2A01220}" presName="ParentBackground" presStyleLbl="fgAcc1" presStyleIdx="1" presStyleCnt="3"/>
      <dgm:spPr/>
      <dgm:t>
        <a:bodyPr/>
        <a:lstStyle/>
        <a:p>
          <a:endParaRPr lang="en-PH"/>
        </a:p>
      </dgm:t>
    </dgm:pt>
    <dgm:pt modelId="{99CB2428-44AB-479F-AB35-F86F5CF1D80F}" type="pres">
      <dgm:prSet presAssocID="{E8C8FC58-E7EF-41FB-BB26-74CDC2A01220}" presName="Parent2" presStyleLbl="revTx" presStyleIdx="0" presStyleCnt="0">
        <dgm:presLayoutVars>
          <dgm:chMax val="1"/>
          <dgm:chPref val="1"/>
          <dgm:bulletEnabled val="1"/>
        </dgm:presLayoutVars>
      </dgm:prSet>
      <dgm:spPr/>
      <dgm:t>
        <a:bodyPr/>
        <a:lstStyle/>
        <a:p>
          <a:endParaRPr lang="en-PH"/>
        </a:p>
      </dgm:t>
    </dgm:pt>
    <dgm:pt modelId="{540BE819-4EBF-47F8-8703-F1A0D3FA97CC}" type="pres">
      <dgm:prSet presAssocID="{A136E823-31A0-4E5A-93D1-820CB494F1FD}" presName="Accent1" presStyleCnt="0"/>
      <dgm:spPr/>
    </dgm:pt>
    <dgm:pt modelId="{5CB0FEA4-2C57-4240-A2DD-D59F735E1A85}" type="pres">
      <dgm:prSet presAssocID="{A136E823-31A0-4E5A-93D1-820CB494F1FD}" presName="Accent" presStyleLbl="node1" presStyleIdx="2" presStyleCnt="3"/>
      <dgm:spPr/>
    </dgm:pt>
    <dgm:pt modelId="{76EBFD2B-B4D5-4C10-A11B-019DCB46BF08}" type="pres">
      <dgm:prSet presAssocID="{A136E823-31A0-4E5A-93D1-820CB494F1FD}" presName="ParentBackground1" presStyleCnt="0"/>
      <dgm:spPr/>
    </dgm:pt>
    <dgm:pt modelId="{2466F0D6-45B2-48DE-B272-FF055FC4717B}" type="pres">
      <dgm:prSet presAssocID="{A136E823-31A0-4E5A-93D1-820CB494F1FD}" presName="ParentBackground" presStyleLbl="fgAcc1" presStyleIdx="2" presStyleCnt="3"/>
      <dgm:spPr/>
      <dgm:t>
        <a:bodyPr/>
        <a:lstStyle/>
        <a:p>
          <a:endParaRPr lang="en-PH"/>
        </a:p>
      </dgm:t>
    </dgm:pt>
    <dgm:pt modelId="{8E1910C3-4651-43F0-9119-44477292A1D5}" type="pres">
      <dgm:prSet presAssocID="{A136E823-31A0-4E5A-93D1-820CB494F1FD}" presName="Parent1" presStyleLbl="revTx" presStyleIdx="0" presStyleCnt="0">
        <dgm:presLayoutVars>
          <dgm:chMax val="1"/>
          <dgm:chPref val="1"/>
          <dgm:bulletEnabled val="1"/>
        </dgm:presLayoutVars>
      </dgm:prSet>
      <dgm:spPr/>
      <dgm:t>
        <a:bodyPr/>
        <a:lstStyle/>
        <a:p>
          <a:endParaRPr lang="en-PH"/>
        </a:p>
      </dgm:t>
    </dgm:pt>
  </dgm:ptLst>
  <dgm:cxnLst>
    <dgm:cxn modelId="{FE7FD107-981E-4D83-95D9-67BB3429F48C}" type="presOf" srcId="{DA7B0061-31A7-4FBD-94A6-055341962042}" destId="{08B0B18F-F175-46C3-9388-7D97C7AB178F}" srcOrd="1" destOrd="0" presId="urn:microsoft.com/office/officeart/2011/layout/CircleProcess"/>
    <dgm:cxn modelId="{913019CB-C695-4513-8A35-E818ACB57452}" type="presOf" srcId="{E8C8FC58-E7EF-41FB-BB26-74CDC2A01220}" destId="{99CB2428-44AB-479F-AB35-F86F5CF1D80F}" srcOrd="1" destOrd="0" presId="urn:microsoft.com/office/officeart/2011/layout/CircleProcess"/>
    <dgm:cxn modelId="{3EFA1FD4-AA13-4CF2-AD50-5142F18F57CE}" type="presOf" srcId="{DA7B0061-31A7-4FBD-94A6-055341962042}" destId="{A95C6777-FB68-4DE1-B679-51B77520B57D}" srcOrd="0" destOrd="0" presId="urn:microsoft.com/office/officeart/2011/layout/CircleProcess"/>
    <dgm:cxn modelId="{3E6E5C29-F2C2-4A40-AF40-09EF23E61D3B}" type="presOf" srcId="{E8C8FC58-E7EF-41FB-BB26-74CDC2A01220}" destId="{45428D70-1631-47D4-958A-586A9BEECCCF}" srcOrd="0" destOrd="0" presId="urn:microsoft.com/office/officeart/2011/layout/CircleProcess"/>
    <dgm:cxn modelId="{66C56CAE-0BBF-4755-A937-4041DC6BB355}" type="presOf" srcId="{688C43A3-9E78-4659-9014-C2D932FD3E56}" destId="{E0250BCA-007A-45EF-B845-3407D45D40C6}" srcOrd="0" destOrd="0" presId="urn:microsoft.com/office/officeart/2011/layout/CircleProcess"/>
    <dgm:cxn modelId="{F2B1A4A3-AB47-4BE4-8E2D-50E390FF1BB7}" type="presOf" srcId="{A136E823-31A0-4E5A-93D1-820CB494F1FD}" destId="{2466F0D6-45B2-48DE-B272-FF055FC4717B}" srcOrd="0" destOrd="0" presId="urn:microsoft.com/office/officeart/2011/layout/CircleProcess"/>
    <dgm:cxn modelId="{ECE51510-2D1D-4A80-ABAB-9894D4EAEAE6}" srcId="{688C43A3-9E78-4659-9014-C2D932FD3E56}" destId="{DA7B0061-31A7-4FBD-94A6-055341962042}" srcOrd="2" destOrd="0" parTransId="{75673195-919D-4281-93CF-3287E79034D8}" sibTransId="{CCA467A2-D96E-4543-AF2C-A40E801C3B20}"/>
    <dgm:cxn modelId="{1FF9D208-CC44-4854-8B3E-0CC5A4BEC3F3}" srcId="{688C43A3-9E78-4659-9014-C2D932FD3E56}" destId="{E8C8FC58-E7EF-41FB-BB26-74CDC2A01220}" srcOrd="1" destOrd="0" parTransId="{DBC33B7A-1D1D-4022-AA95-8F116B4843FC}" sibTransId="{4043F3FA-8BAA-44B6-960B-E7C909A603B3}"/>
    <dgm:cxn modelId="{74B91C9A-8C3F-4997-878B-E2B5E7445F25}" type="presOf" srcId="{A136E823-31A0-4E5A-93D1-820CB494F1FD}" destId="{8E1910C3-4651-43F0-9119-44477292A1D5}" srcOrd="1" destOrd="0" presId="urn:microsoft.com/office/officeart/2011/layout/CircleProcess"/>
    <dgm:cxn modelId="{62BA144F-B890-454E-9187-F36851C99AC8}" srcId="{688C43A3-9E78-4659-9014-C2D932FD3E56}" destId="{A136E823-31A0-4E5A-93D1-820CB494F1FD}" srcOrd="0" destOrd="0" parTransId="{2AEAC187-4D62-483F-A9C5-12E711928AE6}" sibTransId="{B5C49DE9-2249-40AA-84F0-F245BE22B7CB}"/>
    <dgm:cxn modelId="{384FD0E1-27C4-4148-AB83-2BCC82A60A78}" type="presParOf" srcId="{E0250BCA-007A-45EF-B845-3407D45D40C6}" destId="{63A50631-0939-43AC-A54D-9CA3B6F64527}" srcOrd="0" destOrd="0" presId="urn:microsoft.com/office/officeart/2011/layout/CircleProcess"/>
    <dgm:cxn modelId="{C540034A-5161-4B42-9931-4FD029F27446}" type="presParOf" srcId="{63A50631-0939-43AC-A54D-9CA3B6F64527}" destId="{68F93AB7-C93A-4488-8885-9DD8BBE3323E}" srcOrd="0" destOrd="0" presId="urn:microsoft.com/office/officeart/2011/layout/CircleProcess"/>
    <dgm:cxn modelId="{DC7BB038-2423-40A4-9A99-B14C25C67694}" type="presParOf" srcId="{E0250BCA-007A-45EF-B845-3407D45D40C6}" destId="{3324DFF8-8A61-4D3F-952B-B2A4A69A0DBB}" srcOrd="1" destOrd="0" presId="urn:microsoft.com/office/officeart/2011/layout/CircleProcess"/>
    <dgm:cxn modelId="{595680D9-B38D-4CD9-90B1-F8166E806784}" type="presParOf" srcId="{3324DFF8-8A61-4D3F-952B-B2A4A69A0DBB}" destId="{A95C6777-FB68-4DE1-B679-51B77520B57D}" srcOrd="0" destOrd="0" presId="urn:microsoft.com/office/officeart/2011/layout/CircleProcess"/>
    <dgm:cxn modelId="{58D1B23A-4DE0-4FB4-B6C6-B044FE4995E2}" type="presParOf" srcId="{E0250BCA-007A-45EF-B845-3407D45D40C6}" destId="{08B0B18F-F175-46C3-9388-7D97C7AB178F}" srcOrd="2" destOrd="0" presId="urn:microsoft.com/office/officeart/2011/layout/CircleProcess"/>
    <dgm:cxn modelId="{F5DE1C82-C373-4570-A9BA-5F75602415A1}" type="presParOf" srcId="{E0250BCA-007A-45EF-B845-3407D45D40C6}" destId="{DE324F9B-70CE-4F9F-A0B7-2AAADF943024}" srcOrd="3" destOrd="0" presId="urn:microsoft.com/office/officeart/2011/layout/CircleProcess"/>
    <dgm:cxn modelId="{FE4C6FC0-B160-4961-92B3-55858F8EFC43}" type="presParOf" srcId="{DE324F9B-70CE-4F9F-A0B7-2AAADF943024}" destId="{7BC8F79D-5349-4851-A5FE-4956DCB102BE}" srcOrd="0" destOrd="0" presId="urn:microsoft.com/office/officeart/2011/layout/CircleProcess"/>
    <dgm:cxn modelId="{0E2EDFA0-EA01-41FA-9DD9-EB5076AF83B1}" type="presParOf" srcId="{E0250BCA-007A-45EF-B845-3407D45D40C6}" destId="{4B93D3E8-0FA2-4FE4-9704-3949449C9D51}" srcOrd="4" destOrd="0" presId="urn:microsoft.com/office/officeart/2011/layout/CircleProcess"/>
    <dgm:cxn modelId="{5C391CB5-4715-4643-BEC0-B8C7C29E4F7F}" type="presParOf" srcId="{4B93D3E8-0FA2-4FE4-9704-3949449C9D51}" destId="{45428D70-1631-47D4-958A-586A9BEECCCF}" srcOrd="0" destOrd="0" presId="urn:microsoft.com/office/officeart/2011/layout/CircleProcess"/>
    <dgm:cxn modelId="{26FA0ADB-D77D-4469-A51F-53300AC37E82}" type="presParOf" srcId="{E0250BCA-007A-45EF-B845-3407D45D40C6}" destId="{99CB2428-44AB-479F-AB35-F86F5CF1D80F}" srcOrd="5" destOrd="0" presId="urn:microsoft.com/office/officeart/2011/layout/CircleProcess"/>
    <dgm:cxn modelId="{8850F4E8-FC32-49AA-9C65-596CE61DA38C}" type="presParOf" srcId="{E0250BCA-007A-45EF-B845-3407D45D40C6}" destId="{540BE819-4EBF-47F8-8703-F1A0D3FA97CC}" srcOrd="6" destOrd="0" presId="urn:microsoft.com/office/officeart/2011/layout/CircleProcess"/>
    <dgm:cxn modelId="{AF78AEDC-C4F5-4991-B7AC-AD5719119C50}" type="presParOf" srcId="{540BE819-4EBF-47F8-8703-F1A0D3FA97CC}" destId="{5CB0FEA4-2C57-4240-A2DD-D59F735E1A85}" srcOrd="0" destOrd="0" presId="urn:microsoft.com/office/officeart/2011/layout/CircleProcess"/>
    <dgm:cxn modelId="{61905940-83E3-4228-83C7-75692919409B}" type="presParOf" srcId="{E0250BCA-007A-45EF-B845-3407D45D40C6}" destId="{76EBFD2B-B4D5-4C10-A11B-019DCB46BF08}" srcOrd="7" destOrd="0" presId="urn:microsoft.com/office/officeart/2011/layout/CircleProcess"/>
    <dgm:cxn modelId="{06FC4BBF-80C9-4D94-A090-8398CF32FE1F}" type="presParOf" srcId="{76EBFD2B-B4D5-4C10-A11B-019DCB46BF08}" destId="{2466F0D6-45B2-48DE-B272-FF055FC4717B}" srcOrd="0" destOrd="0" presId="urn:microsoft.com/office/officeart/2011/layout/CircleProcess"/>
    <dgm:cxn modelId="{09A885CA-8434-4498-9631-4F8BE2CE6AF9}" type="presParOf" srcId="{E0250BCA-007A-45EF-B845-3407D45D40C6}" destId="{8E1910C3-4651-43F0-9119-44477292A1D5}"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C43A3-9E78-4659-9014-C2D932FD3E56}"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PH"/>
        </a:p>
      </dgm:t>
    </dgm:pt>
    <dgm:pt modelId="{A136E823-31A0-4E5A-93D1-820CB494F1FD}">
      <dgm:prSet phldrT="[Text]"/>
      <dgm:spPr>
        <a:solidFill>
          <a:schemeClr val="tx2">
            <a:alpha val="90000"/>
          </a:schemeClr>
        </a:solidFill>
      </dgm:spPr>
      <dgm:t>
        <a:bodyPr/>
        <a:lstStyle/>
        <a:p>
          <a:r>
            <a:rPr lang="en-PH" dirty="0" smtClean="0">
              <a:solidFill>
                <a:schemeClr val="bg1"/>
              </a:solidFill>
            </a:rPr>
            <a:t>Build Trust</a:t>
          </a:r>
          <a:endParaRPr lang="en-PH" dirty="0">
            <a:solidFill>
              <a:schemeClr val="bg1"/>
            </a:solidFill>
          </a:endParaRPr>
        </a:p>
      </dgm:t>
    </dgm:pt>
    <dgm:pt modelId="{2AEAC187-4D62-483F-A9C5-12E711928AE6}" type="parTrans" cxnId="{62BA144F-B890-454E-9187-F36851C99AC8}">
      <dgm:prSet/>
      <dgm:spPr/>
      <dgm:t>
        <a:bodyPr/>
        <a:lstStyle/>
        <a:p>
          <a:endParaRPr lang="en-PH"/>
        </a:p>
      </dgm:t>
    </dgm:pt>
    <dgm:pt modelId="{B5C49DE9-2249-40AA-84F0-F245BE22B7CB}" type="sibTrans" cxnId="{62BA144F-B890-454E-9187-F36851C99AC8}">
      <dgm:prSet/>
      <dgm:spPr/>
      <dgm:t>
        <a:bodyPr/>
        <a:lstStyle/>
        <a:p>
          <a:endParaRPr lang="en-PH"/>
        </a:p>
      </dgm:t>
    </dgm:pt>
    <dgm:pt modelId="{E8C8FC58-E7EF-41FB-BB26-74CDC2A01220}">
      <dgm:prSet phldrT="[Text]"/>
      <dgm:spPr/>
      <dgm:t>
        <a:bodyPr/>
        <a:lstStyle/>
        <a:p>
          <a:r>
            <a:rPr lang="en-PH" dirty="0" smtClean="0"/>
            <a:t>Inform</a:t>
          </a:r>
          <a:endParaRPr lang="en-PH" dirty="0"/>
        </a:p>
      </dgm:t>
    </dgm:pt>
    <dgm:pt modelId="{DBC33B7A-1D1D-4022-AA95-8F116B4843FC}" type="parTrans" cxnId="{1FF9D208-CC44-4854-8B3E-0CC5A4BEC3F3}">
      <dgm:prSet/>
      <dgm:spPr/>
      <dgm:t>
        <a:bodyPr/>
        <a:lstStyle/>
        <a:p>
          <a:endParaRPr lang="en-PH"/>
        </a:p>
      </dgm:t>
    </dgm:pt>
    <dgm:pt modelId="{4043F3FA-8BAA-44B6-960B-E7C909A603B3}" type="sibTrans" cxnId="{1FF9D208-CC44-4854-8B3E-0CC5A4BEC3F3}">
      <dgm:prSet/>
      <dgm:spPr/>
      <dgm:t>
        <a:bodyPr/>
        <a:lstStyle/>
        <a:p>
          <a:endParaRPr lang="en-PH"/>
        </a:p>
      </dgm:t>
    </dgm:pt>
    <dgm:pt modelId="{DA7B0061-31A7-4FBD-94A6-055341962042}">
      <dgm:prSet phldrT="[Text]"/>
      <dgm:spPr/>
      <dgm:t>
        <a:bodyPr/>
        <a:lstStyle/>
        <a:p>
          <a:r>
            <a:rPr lang="en-US" dirty="0" smtClean="0"/>
            <a:t>Delight customers to become loyal advocates </a:t>
          </a:r>
          <a:endParaRPr lang="en-PH" dirty="0"/>
        </a:p>
      </dgm:t>
    </dgm:pt>
    <dgm:pt modelId="{75673195-919D-4281-93CF-3287E79034D8}" type="parTrans" cxnId="{ECE51510-2D1D-4A80-ABAB-9894D4EAEAE6}">
      <dgm:prSet/>
      <dgm:spPr/>
      <dgm:t>
        <a:bodyPr/>
        <a:lstStyle/>
        <a:p>
          <a:endParaRPr lang="en-PH"/>
        </a:p>
      </dgm:t>
    </dgm:pt>
    <dgm:pt modelId="{CCA467A2-D96E-4543-AF2C-A40E801C3B20}" type="sibTrans" cxnId="{ECE51510-2D1D-4A80-ABAB-9894D4EAEAE6}">
      <dgm:prSet/>
      <dgm:spPr/>
      <dgm:t>
        <a:bodyPr/>
        <a:lstStyle/>
        <a:p>
          <a:endParaRPr lang="en-PH"/>
        </a:p>
      </dgm:t>
    </dgm:pt>
    <dgm:pt modelId="{E0250BCA-007A-45EF-B845-3407D45D40C6}" type="pres">
      <dgm:prSet presAssocID="{688C43A3-9E78-4659-9014-C2D932FD3E56}" presName="Name0" presStyleCnt="0">
        <dgm:presLayoutVars>
          <dgm:chMax val="11"/>
          <dgm:chPref val="11"/>
          <dgm:dir/>
          <dgm:resizeHandles/>
        </dgm:presLayoutVars>
      </dgm:prSet>
      <dgm:spPr/>
      <dgm:t>
        <a:bodyPr/>
        <a:lstStyle/>
        <a:p>
          <a:endParaRPr lang="en-PH"/>
        </a:p>
      </dgm:t>
    </dgm:pt>
    <dgm:pt modelId="{63A50631-0939-43AC-A54D-9CA3B6F64527}" type="pres">
      <dgm:prSet presAssocID="{DA7B0061-31A7-4FBD-94A6-055341962042}" presName="Accent3" presStyleCnt="0"/>
      <dgm:spPr/>
    </dgm:pt>
    <dgm:pt modelId="{68F93AB7-C93A-4488-8885-9DD8BBE3323E}" type="pres">
      <dgm:prSet presAssocID="{DA7B0061-31A7-4FBD-94A6-055341962042}" presName="Accent" presStyleLbl="node1" presStyleIdx="0" presStyleCnt="3"/>
      <dgm:spPr/>
    </dgm:pt>
    <dgm:pt modelId="{3324DFF8-8A61-4D3F-952B-B2A4A69A0DBB}" type="pres">
      <dgm:prSet presAssocID="{DA7B0061-31A7-4FBD-94A6-055341962042}" presName="ParentBackground3" presStyleCnt="0"/>
      <dgm:spPr/>
    </dgm:pt>
    <dgm:pt modelId="{A95C6777-FB68-4DE1-B679-51B77520B57D}" type="pres">
      <dgm:prSet presAssocID="{DA7B0061-31A7-4FBD-94A6-055341962042}" presName="ParentBackground" presStyleLbl="fgAcc1" presStyleIdx="0" presStyleCnt="3"/>
      <dgm:spPr/>
      <dgm:t>
        <a:bodyPr/>
        <a:lstStyle/>
        <a:p>
          <a:endParaRPr lang="en-PH"/>
        </a:p>
      </dgm:t>
    </dgm:pt>
    <dgm:pt modelId="{08B0B18F-F175-46C3-9388-7D97C7AB178F}" type="pres">
      <dgm:prSet presAssocID="{DA7B0061-31A7-4FBD-94A6-055341962042}" presName="Parent3" presStyleLbl="revTx" presStyleIdx="0" presStyleCnt="0">
        <dgm:presLayoutVars>
          <dgm:chMax val="1"/>
          <dgm:chPref val="1"/>
          <dgm:bulletEnabled val="1"/>
        </dgm:presLayoutVars>
      </dgm:prSet>
      <dgm:spPr/>
      <dgm:t>
        <a:bodyPr/>
        <a:lstStyle/>
        <a:p>
          <a:endParaRPr lang="en-PH"/>
        </a:p>
      </dgm:t>
    </dgm:pt>
    <dgm:pt modelId="{DE324F9B-70CE-4F9F-A0B7-2AAADF943024}" type="pres">
      <dgm:prSet presAssocID="{E8C8FC58-E7EF-41FB-BB26-74CDC2A01220}" presName="Accent2" presStyleCnt="0"/>
      <dgm:spPr/>
    </dgm:pt>
    <dgm:pt modelId="{7BC8F79D-5349-4851-A5FE-4956DCB102BE}" type="pres">
      <dgm:prSet presAssocID="{E8C8FC58-E7EF-41FB-BB26-74CDC2A01220}" presName="Accent" presStyleLbl="node1" presStyleIdx="1" presStyleCnt="3"/>
      <dgm:spPr/>
    </dgm:pt>
    <dgm:pt modelId="{4B93D3E8-0FA2-4FE4-9704-3949449C9D51}" type="pres">
      <dgm:prSet presAssocID="{E8C8FC58-E7EF-41FB-BB26-74CDC2A01220}" presName="ParentBackground2" presStyleCnt="0"/>
      <dgm:spPr/>
    </dgm:pt>
    <dgm:pt modelId="{45428D70-1631-47D4-958A-586A9BEECCCF}" type="pres">
      <dgm:prSet presAssocID="{E8C8FC58-E7EF-41FB-BB26-74CDC2A01220}" presName="ParentBackground" presStyleLbl="fgAcc1" presStyleIdx="1" presStyleCnt="3"/>
      <dgm:spPr/>
      <dgm:t>
        <a:bodyPr/>
        <a:lstStyle/>
        <a:p>
          <a:endParaRPr lang="en-PH"/>
        </a:p>
      </dgm:t>
    </dgm:pt>
    <dgm:pt modelId="{99CB2428-44AB-479F-AB35-F86F5CF1D80F}" type="pres">
      <dgm:prSet presAssocID="{E8C8FC58-E7EF-41FB-BB26-74CDC2A01220}" presName="Parent2" presStyleLbl="revTx" presStyleIdx="0" presStyleCnt="0">
        <dgm:presLayoutVars>
          <dgm:chMax val="1"/>
          <dgm:chPref val="1"/>
          <dgm:bulletEnabled val="1"/>
        </dgm:presLayoutVars>
      </dgm:prSet>
      <dgm:spPr/>
      <dgm:t>
        <a:bodyPr/>
        <a:lstStyle/>
        <a:p>
          <a:endParaRPr lang="en-PH"/>
        </a:p>
      </dgm:t>
    </dgm:pt>
    <dgm:pt modelId="{540BE819-4EBF-47F8-8703-F1A0D3FA97CC}" type="pres">
      <dgm:prSet presAssocID="{A136E823-31A0-4E5A-93D1-820CB494F1FD}" presName="Accent1" presStyleCnt="0"/>
      <dgm:spPr/>
    </dgm:pt>
    <dgm:pt modelId="{5CB0FEA4-2C57-4240-A2DD-D59F735E1A85}" type="pres">
      <dgm:prSet presAssocID="{A136E823-31A0-4E5A-93D1-820CB494F1FD}" presName="Accent" presStyleLbl="node1" presStyleIdx="2" presStyleCnt="3"/>
      <dgm:spPr/>
    </dgm:pt>
    <dgm:pt modelId="{76EBFD2B-B4D5-4C10-A11B-019DCB46BF08}" type="pres">
      <dgm:prSet presAssocID="{A136E823-31A0-4E5A-93D1-820CB494F1FD}" presName="ParentBackground1" presStyleCnt="0"/>
      <dgm:spPr/>
    </dgm:pt>
    <dgm:pt modelId="{2466F0D6-45B2-48DE-B272-FF055FC4717B}" type="pres">
      <dgm:prSet presAssocID="{A136E823-31A0-4E5A-93D1-820CB494F1FD}" presName="ParentBackground" presStyleLbl="fgAcc1" presStyleIdx="2" presStyleCnt="3"/>
      <dgm:spPr/>
      <dgm:t>
        <a:bodyPr/>
        <a:lstStyle/>
        <a:p>
          <a:endParaRPr lang="en-PH"/>
        </a:p>
      </dgm:t>
    </dgm:pt>
    <dgm:pt modelId="{8E1910C3-4651-43F0-9119-44477292A1D5}" type="pres">
      <dgm:prSet presAssocID="{A136E823-31A0-4E5A-93D1-820CB494F1FD}" presName="Parent1" presStyleLbl="revTx" presStyleIdx="0" presStyleCnt="0">
        <dgm:presLayoutVars>
          <dgm:chMax val="1"/>
          <dgm:chPref val="1"/>
          <dgm:bulletEnabled val="1"/>
        </dgm:presLayoutVars>
      </dgm:prSet>
      <dgm:spPr/>
      <dgm:t>
        <a:bodyPr/>
        <a:lstStyle/>
        <a:p>
          <a:endParaRPr lang="en-PH"/>
        </a:p>
      </dgm:t>
    </dgm:pt>
  </dgm:ptLst>
  <dgm:cxnLst>
    <dgm:cxn modelId="{2B0CD54E-9556-4D36-AE11-480EEC2943A5}" type="presOf" srcId="{A136E823-31A0-4E5A-93D1-820CB494F1FD}" destId="{2466F0D6-45B2-48DE-B272-FF055FC4717B}" srcOrd="0" destOrd="0" presId="urn:microsoft.com/office/officeart/2011/layout/CircleProcess"/>
    <dgm:cxn modelId="{B899AA3D-DBB4-4A95-AA7D-807FBED571DF}" type="presOf" srcId="{688C43A3-9E78-4659-9014-C2D932FD3E56}" destId="{E0250BCA-007A-45EF-B845-3407D45D40C6}" srcOrd="0" destOrd="0" presId="urn:microsoft.com/office/officeart/2011/layout/CircleProcess"/>
    <dgm:cxn modelId="{639A4E30-BB54-47AF-B351-F6D23E0224E7}" type="presOf" srcId="{A136E823-31A0-4E5A-93D1-820CB494F1FD}" destId="{8E1910C3-4651-43F0-9119-44477292A1D5}" srcOrd="1" destOrd="0" presId="urn:microsoft.com/office/officeart/2011/layout/CircleProcess"/>
    <dgm:cxn modelId="{62BA144F-B890-454E-9187-F36851C99AC8}" srcId="{688C43A3-9E78-4659-9014-C2D932FD3E56}" destId="{A136E823-31A0-4E5A-93D1-820CB494F1FD}" srcOrd="0" destOrd="0" parTransId="{2AEAC187-4D62-483F-A9C5-12E711928AE6}" sibTransId="{B5C49DE9-2249-40AA-84F0-F245BE22B7CB}"/>
    <dgm:cxn modelId="{ECE51510-2D1D-4A80-ABAB-9894D4EAEAE6}" srcId="{688C43A3-9E78-4659-9014-C2D932FD3E56}" destId="{DA7B0061-31A7-4FBD-94A6-055341962042}" srcOrd="2" destOrd="0" parTransId="{75673195-919D-4281-93CF-3287E79034D8}" sibTransId="{CCA467A2-D96E-4543-AF2C-A40E801C3B20}"/>
    <dgm:cxn modelId="{1FF9D208-CC44-4854-8B3E-0CC5A4BEC3F3}" srcId="{688C43A3-9E78-4659-9014-C2D932FD3E56}" destId="{E8C8FC58-E7EF-41FB-BB26-74CDC2A01220}" srcOrd="1" destOrd="0" parTransId="{DBC33B7A-1D1D-4022-AA95-8F116B4843FC}" sibTransId="{4043F3FA-8BAA-44B6-960B-E7C909A603B3}"/>
    <dgm:cxn modelId="{72BCA01D-B387-4976-8A5A-80CF472CD74C}" type="presOf" srcId="{E8C8FC58-E7EF-41FB-BB26-74CDC2A01220}" destId="{99CB2428-44AB-479F-AB35-F86F5CF1D80F}" srcOrd="1" destOrd="0" presId="urn:microsoft.com/office/officeart/2011/layout/CircleProcess"/>
    <dgm:cxn modelId="{0A00B81A-954A-46BA-980B-2DA1681545EF}" type="presOf" srcId="{E8C8FC58-E7EF-41FB-BB26-74CDC2A01220}" destId="{45428D70-1631-47D4-958A-586A9BEECCCF}" srcOrd="0" destOrd="0" presId="urn:microsoft.com/office/officeart/2011/layout/CircleProcess"/>
    <dgm:cxn modelId="{7225FAFA-6589-434A-99DD-0D2FA85D254B}" type="presOf" srcId="{DA7B0061-31A7-4FBD-94A6-055341962042}" destId="{A95C6777-FB68-4DE1-B679-51B77520B57D}" srcOrd="0" destOrd="0" presId="urn:microsoft.com/office/officeart/2011/layout/CircleProcess"/>
    <dgm:cxn modelId="{A70F865D-82E1-4EEF-B182-95EF0B6EA025}" type="presOf" srcId="{DA7B0061-31A7-4FBD-94A6-055341962042}" destId="{08B0B18F-F175-46C3-9388-7D97C7AB178F}" srcOrd="1" destOrd="0" presId="urn:microsoft.com/office/officeart/2011/layout/CircleProcess"/>
    <dgm:cxn modelId="{56BEE234-EA0B-42DE-97BE-C76604083661}" type="presParOf" srcId="{E0250BCA-007A-45EF-B845-3407D45D40C6}" destId="{63A50631-0939-43AC-A54D-9CA3B6F64527}" srcOrd="0" destOrd="0" presId="urn:microsoft.com/office/officeart/2011/layout/CircleProcess"/>
    <dgm:cxn modelId="{C4A8EFE3-3B79-490B-928E-8691F2B56333}" type="presParOf" srcId="{63A50631-0939-43AC-A54D-9CA3B6F64527}" destId="{68F93AB7-C93A-4488-8885-9DD8BBE3323E}" srcOrd="0" destOrd="0" presId="urn:microsoft.com/office/officeart/2011/layout/CircleProcess"/>
    <dgm:cxn modelId="{1BD6D74C-E6D6-4ECC-BD41-7249D19F2EA6}" type="presParOf" srcId="{E0250BCA-007A-45EF-B845-3407D45D40C6}" destId="{3324DFF8-8A61-4D3F-952B-B2A4A69A0DBB}" srcOrd="1" destOrd="0" presId="urn:microsoft.com/office/officeart/2011/layout/CircleProcess"/>
    <dgm:cxn modelId="{8E2D43ED-A4B0-4BAE-A6AE-188A524F3EFA}" type="presParOf" srcId="{3324DFF8-8A61-4D3F-952B-B2A4A69A0DBB}" destId="{A95C6777-FB68-4DE1-B679-51B77520B57D}" srcOrd="0" destOrd="0" presId="urn:microsoft.com/office/officeart/2011/layout/CircleProcess"/>
    <dgm:cxn modelId="{AB5DEB39-3080-4DB7-A2D6-C8D1891296BE}" type="presParOf" srcId="{E0250BCA-007A-45EF-B845-3407D45D40C6}" destId="{08B0B18F-F175-46C3-9388-7D97C7AB178F}" srcOrd="2" destOrd="0" presId="urn:microsoft.com/office/officeart/2011/layout/CircleProcess"/>
    <dgm:cxn modelId="{245A496E-8C22-4E9F-AB21-3DE3DEB193C5}" type="presParOf" srcId="{E0250BCA-007A-45EF-B845-3407D45D40C6}" destId="{DE324F9B-70CE-4F9F-A0B7-2AAADF943024}" srcOrd="3" destOrd="0" presId="urn:microsoft.com/office/officeart/2011/layout/CircleProcess"/>
    <dgm:cxn modelId="{86A37174-A2F7-4597-B752-A1611010E6FD}" type="presParOf" srcId="{DE324F9B-70CE-4F9F-A0B7-2AAADF943024}" destId="{7BC8F79D-5349-4851-A5FE-4956DCB102BE}" srcOrd="0" destOrd="0" presId="urn:microsoft.com/office/officeart/2011/layout/CircleProcess"/>
    <dgm:cxn modelId="{E8DC6F1A-F05E-473D-8753-6F27423C272A}" type="presParOf" srcId="{E0250BCA-007A-45EF-B845-3407D45D40C6}" destId="{4B93D3E8-0FA2-4FE4-9704-3949449C9D51}" srcOrd="4" destOrd="0" presId="urn:microsoft.com/office/officeart/2011/layout/CircleProcess"/>
    <dgm:cxn modelId="{F071DD51-5CB1-476D-8C13-CABD1C1B691A}" type="presParOf" srcId="{4B93D3E8-0FA2-4FE4-9704-3949449C9D51}" destId="{45428D70-1631-47D4-958A-586A9BEECCCF}" srcOrd="0" destOrd="0" presId="urn:microsoft.com/office/officeart/2011/layout/CircleProcess"/>
    <dgm:cxn modelId="{6DBD19D7-11AF-4CE8-A17C-8587D0DF98B0}" type="presParOf" srcId="{E0250BCA-007A-45EF-B845-3407D45D40C6}" destId="{99CB2428-44AB-479F-AB35-F86F5CF1D80F}" srcOrd="5" destOrd="0" presId="urn:microsoft.com/office/officeart/2011/layout/CircleProcess"/>
    <dgm:cxn modelId="{8CB07F2B-C206-4B93-8C6D-43B7D8E72E07}" type="presParOf" srcId="{E0250BCA-007A-45EF-B845-3407D45D40C6}" destId="{540BE819-4EBF-47F8-8703-F1A0D3FA97CC}" srcOrd="6" destOrd="0" presId="urn:microsoft.com/office/officeart/2011/layout/CircleProcess"/>
    <dgm:cxn modelId="{75912BF0-7BE3-42B8-BA96-72345F6BBB99}" type="presParOf" srcId="{540BE819-4EBF-47F8-8703-F1A0D3FA97CC}" destId="{5CB0FEA4-2C57-4240-A2DD-D59F735E1A85}" srcOrd="0" destOrd="0" presId="urn:microsoft.com/office/officeart/2011/layout/CircleProcess"/>
    <dgm:cxn modelId="{A1BFB938-47E0-47DE-875F-C9BCFAE31B53}" type="presParOf" srcId="{E0250BCA-007A-45EF-B845-3407D45D40C6}" destId="{76EBFD2B-B4D5-4C10-A11B-019DCB46BF08}" srcOrd="7" destOrd="0" presId="urn:microsoft.com/office/officeart/2011/layout/CircleProcess"/>
    <dgm:cxn modelId="{C8340F2A-808B-47D2-86DA-CBA05C0B0500}" type="presParOf" srcId="{76EBFD2B-B4D5-4C10-A11B-019DCB46BF08}" destId="{2466F0D6-45B2-48DE-B272-FF055FC4717B}" srcOrd="0" destOrd="0" presId="urn:microsoft.com/office/officeart/2011/layout/CircleProcess"/>
    <dgm:cxn modelId="{79BC9C85-95CE-4FFF-9770-D9BDAD0F9B34}" type="presParOf" srcId="{E0250BCA-007A-45EF-B845-3407D45D40C6}" destId="{8E1910C3-4651-43F0-9119-44477292A1D5}"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8C43A3-9E78-4659-9014-C2D932FD3E56}"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PH"/>
        </a:p>
      </dgm:t>
    </dgm:pt>
    <dgm:pt modelId="{A136E823-31A0-4E5A-93D1-820CB494F1FD}">
      <dgm:prSet phldrT="[Text]"/>
      <dgm:spPr/>
      <dgm:t>
        <a:bodyPr/>
        <a:lstStyle/>
        <a:p>
          <a:r>
            <a:rPr lang="en-PH" dirty="0" smtClean="0"/>
            <a:t>Build Trust</a:t>
          </a:r>
          <a:endParaRPr lang="en-PH" dirty="0"/>
        </a:p>
      </dgm:t>
    </dgm:pt>
    <dgm:pt modelId="{2AEAC187-4D62-483F-A9C5-12E711928AE6}" type="parTrans" cxnId="{62BA144F-B890-454E-9187-F36851C99AC8}">
      <dgm:prSet/>
      <dgm:spPr/>
      <dgm:t>
        <a:bodyPr/>
        <a:lstStyle/>
        <a:p>
          <a:endParaRPr lang="en-PH"/>
        </a:p>
      </dgm:t>
    </dgm:pt>
    <dgm:pt modelId="{B5C49DE9-2249-40AA-84F0-F245BE22B7CB}" type="sibTrans" cxnId="{62BA144F-B890-454E-9187-F36851C99AC8}">
      <dgm:prSet/>
      <dgm:spPr/>
      <dgm:t>
        <a:bodyPr/>
        <a:lstStyle/>
        <a:p>
          <a:endParaRPr lang="en-PH"/>
        </a:p>
      </dgm:t>
    </dgm:pt>
    <dgm:pt modelId="{E8C8FC58-E7EF-41FB-BB26-74CDC2A01220}">
      <dgm:prSet phldrT="[Text]"/>
      <dgm:spPr>
        <a:solidFill>
          <a:schemeClr val="tx2">
            <a:alpha val="90000"/>
          </a:schemeClr>
        </a:solidFill>
      </dgm:spPr>
      <dgm:t>
        <a:bodyPr/>
        <a:lstStyle/>
        <a:p>
          <a:r>
            <a:rPr lang="en-PH" dirty="0" smtClean="0">
              <a:solidFill>
                <a:schemeClr val="bg1"/>
              </a:solidFill>
            </a:rPr>
            <a:t>Inform</a:t>
          </a:r>
          <a:endParaRPr lang="en-PH" dirty="0">
            <a:solidFill>
              <a:schemeClr val="bg1"/>
            </a:solidFill>
          </a:endParaRPr>
        </a:p>
      </dgm:t>
    </dgm:pt>
    <dgm:pt modelId="{DBC33B7A-1D1D-4022-AA95-8F116B4843FC}" type="parTrans" cxnId="{1FF9D208-CC44-4854-8B3E-0CC5A4BEC3F3}">
      <dgm:prSet/>
      <dgm:spPr/>
      <dgm:t>
        <a:bodyPr/>
        <a:lstStyle/>
        <a:p>
          <a:endParaRPr lang="en-PH"/>
        </a:p>
      </dgm:t>
    </dgm:pt>
    <dgm:pt modelId="{4043F3FA-8BAA-44B6-960B-E7C909A603B3}" type="sibTrans" cxnId="{1FF9D208-CC44-4854-8B3E-0CC5A4BEC3F3}">
      <dgm:prSet/>
      <dgm:spPr/>
      <dgm:t>
        <a:bodyPr/>
        <a:lstStyle/>
        <a:p>
          <a:endParaRPr lang="en-PH"/>
        </a:p>
      </dgm:t>
    </dgm:pt>
    <dgm:pt modelId="{DA7B0061-31A7-4FBD-94A6-055341962042}">
      <dgm:prSet phldrT="[Text]"/>
      <dgm:spPr/>
      <dgm:t>
        <a:bodyPr/>
        <a:lstStyle/>
        <a:p>
          <a:r>
            <a:rPr lang="en-US" dirty="0" smtClean="0"/>
            <a:t>Delight customers to become loyal advocates </a:t>
          </a:r>
          <a:endParaRPr lang="en-PH" dirty="0"/>
        </a:p>
      </dgm:t>
    </dgm:pt>
    <dgm:pt modelId="{75673195-919D-4281-93CF-3287E79034D8}" type="parTrans" cxnId="{ECE51510-2D1D-4A80-ABAB-9894D4EAEAE6}">
      <dgm:prSet/>
      <dgm:spPr/>
      <dgm:t>
        <a:bodyPr/>
        <a:lstStyle/>
        <a:p>
          <a:endParaRPr lang="en-PH"/>
        </a:p>
      </dgm:t>
    </dgm:pt>
    <dgm:pt modelId="{CCA467A2-D96E-4543-AF2C-A40E801C3B20}" type="sibTrans" cxnId="{ECE51510-2D1D-4A80-ABAB-9894D4EAEAE6}">
      <dgm:prSet/>
      <dgm:spPr/>
      <dgm:t>
        <a:bodyPr/>
        <a:lstStyle/>
        <a:p>
          <a:endParaRPr lang="en-PH"/>
        </a:p>
      </dgm:t>
    </dgm:pt>
    <dgm:pt modelId="{E0250BCA-007A-45EF-B845-3407D45D40C6}" type="pres">
      <dgm:prSet presAssocID="{688C43A3-9E78-4659-9014-C2D932FD3E56}" presName="Name0" presStyleCnt="0">
        <dgm:presLayoutVars>
          <dgm:chMax val="11"/>
          <dgm:chPref val="11"/>
          <dgm:dir/>
          <dgm:resizeHandles/>
        </dgm:presLayoutVars>
      </dgm:prSet>
      <dgm:spPr/>
      <dgm:t>
        <a:bodyPr/>
        <a:lstStyle/>
        <a:p>
          <a:endParaRPr lang="en-PH"/>
        </a:p>
      </dgm:t>
    </dgm:pt>
    <dgm:pt modelId="{63A50631-0939-43AC-A54D-9CA3B6F64527}" type="pres">
      <dgm:prSet presAssocID="{DA7B0061-31A7-4FBD-94A6-055341962042}" presName="Accent3" presStyleCnt="0"/>
      <dgm:spPr/>
    </dgm:pt>
    <dgm:pt modelId="{68F93AB7-C93A-4488-8885-9DD8BBE3323E}" type="pres">
      <dgm:prSet presAssocID="{DA7B0061-31A7-4FBD-94A6-055341962042}" presName="Accent" presStyleLbl="node1" presStyleIdx="0" presStyleCnt="3"/>
      <dgm:spPr/>
    </dgm:pt>
    <dgm:pt modelId="{3324DFF8-8A61-4D3F-952B-B2A4A69A0DBB}" type="pres">
      <dgm:prSet presAssocID="{DA7B0061-31A7-4FBD-94A6-055341962042}" presName="ParentBackground3" presStyleCnt="0"/>
      <dgm:spPr/>
    </dgm:pt>
    <dgm:pt modelId="{A95C6777-FB68-4DE1-B679-51B77520B57D}" type="pres">
      <dgm:prSet presAssocID="{DA7B0061-31A7-4FBD-94A6-055341962042}" presName="ParentBackground" presStyleLbl="fgAcc1" presStyleIdx="0" presStyleCnt="3"/>
      <dgm:spPr/>
      <dgm:t>
        <a:bodyPr/>
        <a:lstStyle/>
        <a:p>
          <a:endParaRPr lang="en-PH"/>
        </a:p>
      </dgm:t>
    </dgm:pt>
    <dgm:pt modelId="{08B0B18F-F175-46C3-9388-7D97C7AB178F}" type="pres">
      <dgm:prSet presAssocID="{DA7B0061-31A7-4FBD-94A6-055341962042}" presName="Parent3" presStyleLbl="revTx" presStyleIdx="0" presStyleCnt="0">
        <dgm:presLayoutVars>
          <dgm:chMax val="1"/>
          <dgm:chPref val="1"/>
          <dgm:bulletEnabled val="1"/>
        </dgm:presLayoutVars>
      </dgm:prSet>
      <dgm:spPr/>
      <dgm:t>
        <a:bodyPr/>
        <a:lstStyle/>
        <a:p>
          <a:endParaRPr lang="en-PH"/>
        </a:p>
      </dgm:t>
    </dgm:pt>
    <dgm:pt modelId="{DE324F9B-70CE-4F9F-A0B7-2AAADF943024}" type="pres">
      <dgm:prSet presAssocID="{E8C8FC58-E7EF-41FB-BB26-74CDC2A01220}" presName="Accent2" presStyleCnt="0"/>
      <dgm:spPr/>
    </dgm:pt>
    <dgm:pt modelId="{7BC8F79D-5349-4851-A5FE-4956DCB102BE}" type="pres">
      <dgm:prSet presAssocID="{E8C8FC58-E7EF-41FB-BB26-74CDC2A01220}" presName="Accent" presStyleLbl="node1" presStyleIdx="1" presStyleCnt="3"/>
      <dgm:spPr/>
    </dgm:pt>
    <dgm:pt modelId="{4B93D3E8-0FA2-4FE4-9704-3949449C9D51}" type="pres">
      <dgm:prSet presAssocID="{E8C8FC58-E7EF-41FB-BB26-74CDC2A01220}" presName="ParentBackground2" presStyleCnt="0"/>
      <dgm:spPr/>
    </dgm:pt>
    <dgm:pt modelId="{45428D70-1631-47D4-958A-586A9BEECCCF}" type="pres">
      <dgm:prSet presAssocID="{E8C8FC58-E7EF-41FB-BB26-74CDC2A01220}" presName="ParentBackground" presStyleLbl="fgAcc1" presStyleIdx="1" presStyleCnt="3"/>
      <dgm:spPr/>
      <dgm:t>
        <a:bodyPr/>
        <a:lstStyle/>
        <a:p>
          <a:endParaRPr lang="en-PH"/>
        </a:p>
      </dgm:t>
    </dgm:pt>
    <dgm:pt modelId="{99CB2428-44AB-479F-AB35-F86F5CF1D80F}" type="pres">
      <dgm:prSet presAssocID="{E8C8FC58-E7EF-41FB-BB26-74CDC2A01220}" presName="Parent2" presStyleLbl="revTx" presStyleIdx="0" presStyleCnt="0">
        <dgm:presLayoutVars>
          <dgm:chMax val="1"/>
          <dgm:chPref val="1"/>
          <dgm:bulletEnabled val="1"/>
        </dgm:presLayoutVars>
      </dgm:prSet>
      <dgm:spPr/>
      <dgm:t>
        <a:bodyPr/>
        <a:lstStyle/>
        <a:p>
          <a:endParaRPr lang="en-PH"/>
        </a:p>
      </dgm:t>
    </dgm:pt>
    <dgm:pt modelId="{540BE819-4EBF-47F8-8703-F1A0D3FA97CC}" type="pres">
      <dgm:prSet presAssocID="{A136E823-31A0-4E5A-93D1-820CB494F1FD}" presName="Accent1" presStyleCnt="0"/>
      <dgm:spPr/>
    </dgm:pt>
    <dgm:pt modelId="{5CB0FEA4-2C57-4240-A2DD-D59F735E1A85}" type="pres">
      <dgm:prSet presAssocID="{A136E823-31A0-4E5A-93D1-820CB494F1FD}" presName="Accent" presStyleLbl="node1" presStyleIdx="2" presStyleCnt="3"/>
      <dgm:spPr/>
    </dgm:pt>
    <dgm:pt modelId="{76EBFD2B-B4D5-4C10-A11B-019DCB46BF08}" type="pres">
      <dgm:prSet presAssocID="{A136E823-31A0-4E5A-93D1-820CB494F1FD}" presName="ParentBackground1" presStyleCnt="0"/>
      <dgm:spPr/>
    </dgm:pt>
    <dgm:pt modelId="{2466F0D6-45B2-48DE-B272-FF055FC4717B}" type="pres">
      <dgm:prSet presAssocID="{A136E823-31A0-4E5A-93D1-820CB494F1FD}" presName="ParentBackground" presStyleLbl="fgAcc1" presStyleIdx="2" presStyleCnt="3"/>
      <dgm:spPr/>
      <dgm:t>
        <a:bodyPr/>
        <a:lstStyle/>
        <a:p>
          <a:endParaRPr lang="en-PH"/>
        </a:p>
      </dgm:t>
    </dgm:pt>
    <dgm:pt modelId="{8E1910C3-4651-43F0-9119-44477292A1D5}" type="pres">
      <dgm:prSet presAssocID="{A136E823-31A0-4E5A-93D1-820CB494F1FD}" presName="Parent1" presStyleLbl="revTx" presStyleIdx="0" presStyleCnt="0">
        <dgm:presLayoutVars>
          <dgm:chMax val="1"/>
          <dgm:chPref val="1"/>
          <dgm:bulletEnabled val="1"/>
        </dgm:presLayoutVars>
      </dgm:prSet>
      <dgm:spPr/>
      <dgm:t>
        <a:bodyPr/>
        <a:lstStyle/>
        <a:p>
          <a:endParaRPr lang="en-PH"/>
        </a:p>
      </dgm:t>
    </dgm:pt>
  </dgm:ptLst>
  <dgm:cxnLst>
    <dgm:cxn modelId="{40235052-09C9-44DB-92D9-FD066A793956}" type="presOf" srcId="{DA7B0061-31A7-4FBD-94A6-055341962042}" destId="{A95C6777-FB68-4DE1-B679-51B77520B57D}" srcOrd="0" destOrd="0" presId="urn:microsoft.com/office/officeart/2011/layout/CircleProcess"/>
    <dgm:cxn modelId="{C708388D-D8C7-43E9-8811-F9D2AFD47E6F}" type="presOf" srcId="{E8C8FC58-E7EF-41FB-BB26-74CDC2A01220}" destId="{45428D70-1631-47D4-958A-586A9BEECCCF}" srcOrd="0" destOrd="0" presId="urn:microsoft.com/office/officeart/2011/layout/CircleProcess"/>
    <dgm:cxn modelId="{4CE986E3-3629-4D1A-A44D-E414E82AC4BB}" type="presOf" srcId="{A136E823-31A0-4E5A-93D1-820CB494F1FD}" destId="{2466F0D6-45B2-48DE-B272-FF055FC4717B}" srcOrd="0" destOrd="0" presId="urn:microsoft.com/office/officeart/2011/layout/CircleProcess"/>
    <dgm:cxn modelId="{62BA144F-B890-454E-9187-F36851C99AC8}" srcId="{688C43A3-9E78-4659-9014-C2D932FD3E56}" destId="{A136E823-31A0-4E5A-93D1-820CB494F1FD}" srcOrd="0" destOrd="0" parTransId="{2AEAC187-4D62-483F-A9C5-12E711928AE6}" sibTransId="{B5C49DE9-2249-40AA-84F0-F245BE22B7CB}"/>
    <dgm:cxn modelId="{1D8C0D89-4F36-4AB8-BB7E-A7AA90391D37}" type="presOf" srcId="{688C43A3-9E78-4659-9014-C2D932FD3E56}" destId="{E0250BCA-007A-45EF-B845-3407D45D40C6}" srcOrd="0" destOrd="0" presId="urn:microsoft.com/office/officeart/2011/layout/CircleProcess"/>
    <dgm:cxn modelId="{44B1BC43-D7D9-4E34-84A6-50DB511E5D00}" type="presOf" srcId="{A136E823-31A0-4E5A-93D1-820CB494F1FD}" destId="{8E1910C3-4651-43F0-9119-44477292A1D5}" srcOrd="1" destOrd="0" presId="urn:microsoft.com/office/officeart/2011/layout/CircleProcess"/>
    <dgm:cxn modelId="{FB2ECEC1-9D63-4EEA-895E-8EAFACA9DF03}" type="presOf" srcId="{DA7B0061-31A7-4FBD-94A6-055341962042}" destId="{08B0B18F-F175-46C3-9388-7D97C7AB178F}" srcOrd="1" destOrd="0" presId="urn:microsoft.com/office/officeart/2011/layout/CircleProcess"/>
    <dgm:cxn modelId="{580C4AE0-32EC-496E-A6E0-40C09924DE8C}" type="presOf" srcId="{E8C8FC58-E7EF-41FB-BB26-74CDC2A01220}" destId="{99CB2428-44AB-479F-AB35-F86F5CF1D80F}" srcOrd="1" destOrd="0" presId="urn:microsoft.com/office/officeart/2011/layout/CircleProcess"/>
    <dgm:cxn modelId="{ECE51510-2D1D-4A80-ABAB-9894D4EAEAE6}" srcId="{688C43A3-9E78-4659-9014-C2D932FD3E56}" destId="{DA7B0061-31A7-4FBD-94A6-055341962042}" srcOrd="2" destOrd="0" parTransId="{75673195-919D-4281-93CF-3287E79034D8}" sibTransId="{CCA467A2-D96E-4543-AF2C-A40E801C3B20}"/>
    <dgm:cxn modelId="{1FF9D208-CC44-4854-8B3E-0CC5A4BEC3F3}" srcId="{688C43A3-9E78-4659-9014-C2D932FD3E56}" destId="{E8C8FC58-E7EF-41FB-BB26-74CDC2A01220}" srcOrd="1" destOrd="0" parTransId="{DBC33B7A-1D1D-4022-AA95-8F116B4843FC}" sibTransId="{4043F3FA-8BAA-44B6-960B-E7C909A603B3}"/>
    <dgm:cxn modelId="{50B6C487-FAF0-41A0-9D5A-579066F5975E}" type="presParOf" srcId="{E0250BCA-007A-45EF-B845-3407D45D40C6}" destId="{63A50631-0939-43AC-A54D-9CA3B6F64527}" srcOrd="0" destOrd="0" presId="urn:microsoft.com/office/officeart/2011/layout/CircleProcess"/>
    <dgm:cxn modelId="{66230DA4-0C7E-4275-9637-D6ED40C97F30}" type="presParOf" srcId="{63A50631-0939-43AC-A54D-9CA3B6F64527}" destId="{68F93AB7-C93A-4488-8885-9DD8BBE3323E}" srcOrd="0" destOrd="0" presId="urn:microsoft.com/office/officeart/2011/layout/CircleProcess"/>
    <dgm:cxn modelId="{0CD5E1F9-B03C-4F1A-AB6F-828F255B15C9}" type="presParOf" srcId="{E0250BCA-007A-45EF-B845-3407D45D40C6}" destId="{3324DFF8-8A61-4D3F-952B-B2A4A69A0DBB}" srcOrd="1" destOrd="0" presId="urn:microsoft.com/office/officeart/2011/layout/CircleProcess"/>
    <dgm:cxn modelId="{44B7ADEB-6097-4DA8-B1B2-36BDDF153868}" type="presParOf" srcId="{3324DFF8-8A61-4D3F-952B-B2A4A69A0DBB}" destId="{A95C6777-FB68-4DE1-B679-51B77520B57D}" srcOrd="0" destOrd="0" presId="urn:microsoft.com/office/officeart/2011/layout/CircleProcess"/>
    <dgm:cxn modelId="{35AF0273-36C5-43D7-8609-43CC0A9B5658}" type="presParOf" srcId="{E0250BCA-007A-45EF-B845-3407D45D40C6}" destId="{08B0B18F-F175-46C3-9388-7D97C7AB178F}" srcOrd="2" destOrd="0" presId="urn:microsoft.com/office/officeart/2011/layout/CircleProcess"/>
    <dgm:cxn modelId="{ED8C3166-8CA6-4745-899D-707721A5E46B}" type="presParOf" srcId="{E0250BCA-007A-45EF-B845-3407D45D40C6}" destId="{DE324F9B-70CE-4F9F-A0B7-2AAADF943024}" srcOrd="3" destOrd="0" presId="urn:microsoft.com/office/officeart/2011/layout/CircleProcess"/>
    <dgm:cxn modelId="{996C2093-370D-4AE1-B67B-F9F95C03CE86}" type="presParOf" srcId="{DE324F9B-70CE-4F9F-A0B7-2AAADF943024}" destId="{7BC8F79D-5349-4851-A5FE-4956DCB102BE}" srcOrd="0" destOrd="0" presId="urn:microsoft.com/office/officeart/2011/layout/CircleProcess"/>
    <dgm:cxn modelId="{84B4CDAA-B285-432E-9072-9C4FA1AD44E1}" type="presParOf" srcId="{E0250BCA-007A-45EF-B845-3407D45D40C6}" destId="{4B93D3E8-0FA2-4FE4-9704-3949449C9D51}" srcOrd="4" destOrd="0" presId="urn:microsoft.com/office/officeart/2011/layout/CircleProcess"/>
    <dgm:cxn modelId="{2EA1D49E-D804-4DAE-83C4-FA23EE1193A6}" type="presParOf" srcId="{4B93D3E8-0FA2-4FE4-9704-3949449C9D51}" destId="{45428D70-1631-47D4-958A-586A9BEECCCF}" srcOrd="0" destOrd="0" presId="urn:microsoft.com/office/officeart/2011/layout/CircleProcess"/>
    <dgm:cxn modelId="{26812990-DA81-4162-AF34-7A1A27405407}" type="presParOf" srcId="{E0250BCA-007A-45EF-B845-3407D45D40C6}" destId="{99CB2428-44AB-479F-AB35-F86F5CF1D80F}" srcOrd="5" destOrd="0" presId="urn:microsoft.com/office/officeart/2011/layout/CircleProcess"/>
    <dgm:cxn modelId="{7EAE0D50-0525-4286-825A-47A9CEAC1208}" type="presParOf" srcId="{E0250BCA-007A-45EF-B845-3407D45D40C6}" destId="{540BE819-4EBF-47F8-8703-F1A0D3FA97CC}" srcOrd="6" destOrd="0" presId="urn:microsoft.com/office/officeart/2011/layout/CircleProcess"/>
    <dgm:cxn modelId="{E61138D0-9CBD-4842-8C80-2E4784985670}" type="presParOf" srcId="{540BE819-4EBF-47F8-8703-F1A0D3FA97CC}" destId="{5CB0FEA4-2C57-4240-A2DD-D59F735E1A85}" srcOrd="0" destOrd="0" presId="urn:microsoft.com/office/officeart/2011/layout/CircleProcess"/>
    <dgm:cxn modelId="{BDD94F3F-618D-4B72-82AD-B2E8618124E2}" type="presParOf" srcId="{E0250BCA-007A-45EF-B845-3407D45D40C6}" destId="{76EBFD2B-B4D5-4C10-A11B-019DCB46BF08}" srcOrd="7" destOrd="0" presId="urn:microsoft.com/office/officeart/2011/layout/CircleProcess"/>
    <dgm:cxn modelId="{0ED3D368-C167-4BA5-8E1D-CFD8710BB6AD}" type="presParOf" srcId="{76EBFD2B-B4D5-4C10-A11B-019DCB46BF08}" destId="{2466F0D6-45B2-48DE-B272-FF055FC4717B}" srcOrd="0" destOrd="0" presId="urn:microsoft.com/office/officeart/2011/layout/CircleProcess"/>
    <dgm:cxn modelId="{D16E72AD-A838-4689-BA15-E79DBA78ABB6}" type="presParOf" srcId="{E0250BCA-007A-45EF-B845-3407D45D40C6}" destId="{8E1910C3-4651-43F0-9119-44477292A1D5}"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8C43A3-9E78-4659-9014-C2D932FD3E56}"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PH"/>
        </a:p>
      </dgm:t>
    </dgm:pt>
    <dgm:pt modelId="{A136E823-31A0-4E5A-93D1-820CB494F1FD}">
      <dgm:prSet phldrT="[Text]"/>
      <dgm:spPr/>
      <dgm:t>
        <a:bodyPr/>
        <a:lstStyle/>
        <a:p>
          <a:r>
            <a:rPr lang="en-PH" dirty="0" smtClean="0"/>
            <a:t>Build Trust</a:t>
          </a:r>
          <a:endParaRPr lang="en-PH" dirty="0"/>
        </a:p>
      </dgm:t>
    </dgm:pt>
    <dgm:pt modelId="{2AEAC187-4D62-483F-A9C5-12E711928AE6}" type="parTrans" cxnId="{62BA144F-B890-454E-9187-F36851C99AC8}">
      <dgm:prSet/>
      <dgm:spPr/>
      <dgm:t>
        <a:bodyPr/>
        <a:lstStyle/>
        <a:p>
          <a:endParaRPr lang="en-PH"/>
        </a:p>
      </dgm:t>
    </dgm:pt>
    <dgm:pt modelId="{B5C49DE9-2249-40AA-84F0-F245BE22B7CB}" type="sibTrans" cxnId="{62BA144F-B890-454E-9187-F36851C99AC8}">
      <dgm:prSet/>
      <dgm:spPr/>
      <dgm:t>
        <a:bodyPr/>
        <a:lstStyle/>
        <a:p>
          <a:endParaRPr lang="en-PH"/>
        </a:p>
      </dgm:t>
    </dgm:pt>
    <dgm:pt modelId="{E8C8FC58-E7EF-41FB-BB26-74CDC2A01220}">
      <dgm:prSet phldrT="[Text]"/>
      <dgm:spPr/>
      <dgm:t>
        <a:bodyPr/>
        <a:lstStyle/>
        <a:p>
          <a:r>
            <a:rPr lang="en-PH" dirty="0" smtClean="0"/>
            <a:t>Inform</a:t>
          </a:r>
          <a:endParaRPr lang="en-PH" dirty="0"/>
        </a:p>
      </dgm:t>
    </dgm:pt>
    <dgm:pt modelId="{DBC33B7A-1D1D-4022-AA95-8F116B4843FC}" type="parTrans" cxnId="{1FF9D208-CC44-4854-8B3E-0CC5A4BEC3F3}">
      <dgm:prSet/>
      <dgm:spPr/>
      <dgm:t>
        <a:bodyPr/>
        <a:lstStyle/>
        <a:p>
          <a:endParaRPr lang="en-PH"/>
        </a:p>
      </dgm:t>
    </dgm:pt>
    <dgm:pt modelId="{4043F3FA-8BAA-44B6-960B-E7C909A603B3}" type="sibTrans" cxnId="{1FF9D208-CC44-4854-8B3E-0CC5A4BEC3F3}">
      <dgm:prSet/>
      <dgm:spPr/>
      <dgm:t>
        <a:bodyPr/>
        <a:lstStyle/>
        <a:p>
          <a:endParaRPr lang="en-PH"/>
        </a:p>
      </dgm:t>
    </dgm:pt>
    <dgm:pt modelId="{DA7B0061-31A7-4FBD-94A6-055341962042}">
      <dgm:prSet phldrT="[Text]"/>
      <dgm:spPr>
        <a:solidFill>
          <a:schemeClr val="tx2"/>
        </a:solidFill>
      </dgm:spPr>
      <dgm:t>
        <a:bodyPr/>
        <a:lstStyle/>
        <a:p>
          <a:r>
            <a:rPr lang="en-US" dirty="0" smtClean="0">
              <a:solidFill>
                <a:schemeClr val="bg1"/>
              </a:solidFill>
            </a:rPr>
            <a:t>Delight customers to become loyal advocates </a:t>
          </a:r>
          <a:endParaRPr lang="en-PH" dirty="0">
            <a:solidFill>
              <a:schemeClr val="bg1"/>
            </a:solidFill>
          </a:endParaRPr>
        </a:p>
      </dgm:t>
    </dgm:pt>
    <dgm:pt modelId="{75673195-919D-4281-93CF-3287E79034D8}" type="parTrans" cxnId="{ECE51510-2D1D-4A80-ABAB-9894D4EAEAE6}">
      <dgm:prSet/>
      <dgm:spPr/>
      <dgm:t>
        <a:bodyPr/>
        <a:lstStyle/>
        <a:p>
          <a:endParaRPr lang="en-PH"/>
        </a:p>
      </dgm:t>
    </dgm:pt>
    <dgm:pt modelId="{CCA467A2-D96E-4543-AF2C-A40E801C3B20}" type="sibTrans" cxnId="{ECE51510-2D1D-4A80-ABAB-9894D4EAEAE6}">
      <dgm:prSet/>
      <dgm:spPr/>
      <dgm:t>
        <a:bodyPr/>
        <a:lstStyle/>
        <a:p>
          <a:endParaRPr lang="en-PH"/>
        </a:p>
      </dgm:t>
    </dgm:pt>
    <dgm:pt modelId="{E0250BCA-007A-45EF-B845-3407D45D40C6}" type="pres">
      <dgm:prSet presAssocID="{688C43A3-9E78-4659-9014-C2D932FD3E56}" presName="Name0" presStyleCnt="0">
        <dgm:presLayoutVars>
          <dgm:chMax val="11"/>
          <dgm:chPref val="11"/>
          <dgm:dir/>
          <dgm:resizeHandles/>
        </dgm:presLayoutVars>
      </dgm:prSet>
      <dgm:spPr/>
      <dgm:t>
        <a:bodyPr/>
        <a:lstStyle/>
        <a:p>
          <a:endParaRPr lang="en-PH"/>
        </a:p>
      </dgm:t>
    </dgm:pt>
    <dgm:pt modelId="{63A50631-0939-43AC-A54D-9CA3B6F64527}" type="pres">
      <dgm:prSet presAssocID="{DA7B0061-31A7-4FBD-94A6-055341962042}" presName="Accent3" presStyleCnt="0"/>
      <dgm:spPr/>
    </dgm:pt>
    <dgm:pt modelId="{68F93AB7-C93A-4488-8885-9DD8BBE3323E}" type="pres">
      <dgm:prSet presAssocID="{DA7B0061-31A7-4FBD-94A6-055341962042}" presName="Accent" presStyleLbl="node1" presStyleIdx="0" presStyleCnt="3"/>
      <dgm:spPr/>
    </dgm:pt>
    <dgm:pt modelId="{3324DFF8-8A61-4D3F-952B-B2A4A69A0DBB}" type="pres">
      <dgm:prSet presAssocID="{DA7B0061-31A7-4FBD-94A6-055341962042}" presName="ParentBackground3" presStyleCnt="0"/>
      <dgm:spPr/>
    </dgm:pt>
    <dgm:pt modelId="{A95C6777-FB68-4DE1-B679-51B77520B57D}" type="pres">
      <dgm:prSet presAssocID="{DA7B0061-31A7-4FBD-94A6-055341962042}" presName="ParentBackground" presStyleLbl="fgAcc1" presStyleIdx="0" presStyleCnt="3"/>
      <dgm:spPr/>
      <dgm:t>
        <a:bodyPr/>
        <a:lstStyle/>
        <a:p>
          <a:endParaRPr lang="en-PH"/>
        </a:p>
      </dgm:t>
    </dgm:pt>
    <dgm:pt modelId="{08B0B18F-F175-46C3-9388-7D97C7AB178F}" type="pres">
      <dgm:prSet presAssocID="{DA7B0061-31A7-4FBD-94A6-055341962042}" presName="Parent3" presStyleLbl="revTx" presStyleIdx="0" presStyleCnt="0">
        <dgm:presLayoutVars>
          <dgm:chMax val="1"/>
          <dgm:chPref val="1"/>
          <dgm:bulletEnabled val="1"/>
        </dgm:presLayoutVars>
      </dgm:prSet>
      <dgm:spPr/>
      <dgm:t>
        <a:bodyPr/>
        <a:lstStyle/>
        <a:p>
          <a:endParaRPr lang="en-PH"/>
        </a:p>
      </dgm:t>
    </dgm:pt>
    <dgm:pt modelId="{DE324F9B-70CE-4F9F-A0B7-2AAADF943024}" type="pres">
      <dgm:prSet presAssocID="{E8C8FC58-E7EF-41FB-BB26-74CDC2A01220}" presName="Accent2" presStyleCnt="0"/>
      <dgm:spPr/>
    </dgm:pt>
    <dgm:pt modelId="{7BC8F79D-5349-4851-A5FE-4956DCB102BE}" type="pres">
      <dgm:prSet presAssocID="{E8C8FC58-E7EF-41FB-BB26-74CDC2A01220}" presName="Accent" presStyleLbl="node1" presStyleIdx="1" presStyleCnt="3"/>
      <dgm:spPr/>
    </dgm:pt>
    <dgm:pt modelId="{4B93D3E8-0FA2-4FE4-9704-3949449C9D51}" type="pres">
      <dgm:prSet presAssocID="{E8C8FC58-E7EF-41FB-BB26-74CDC2A01220}" presName="ParentBackground2" presStyleCnt="0"/>
      <dgm:spPr/>
    </dgm:pt>
    <dgm:pt modelId="{45428D70-1631-47D4-958A-586A9BEECCCF}" type="pres">
      <dgm:prSet presAssocID="{E8C8FC58-E7EF-41FB-BB26-74CDC2A01220}" presName="ParentBackground" presStyleLbl="fgAcc1" presStyleIdx="1" presStyleCnt="3"/>
      <dgm:spPr/>
      <dgm:t>
        <a:bodyPr/>
        <a:lstStyle/>
        <a:p>
          <a:endParaRPr lang="en-PH"/>
        </a:p>
      </dgm:t>
    </dgm:pt>
    <dgm:pt modelId="{99CB2428-44AB-479F-AB35-F86F5CF1D80F}" type="pres">
      <dgm:prSet presAssocID="{E8C8FC58-E7EF-41FB-BB26-74CDC2A01220}" presName="Parent2" presStyleLbl="revTx" presStyleIdx="0" presStyleCnt="0">
        <dgm:presLayoutVars>
          <dgm:chMax val="1"/>
          <dgm:chPref val="1"/>
          <dgm:bulletEnabled val="1"/>
        </dgm:presLayoutVars>
      </dgm:prSet>
      <dgm:spPr/>
      <dgm:t>
        <a:bodyPr/>
        <a:lstStyle/>
        <a:p>
          <a:endParaRPr lang="en-PH"/>
        </a:p>
      </dgm:t>
    </dgm:pt>
    <dgm:pt modelId="{540BE819-4EBF-47F8-8703-F1A0D3FA97CC}" type="pres">
      <dgm:prSet presAssocID="{A136E823-31A0-4E5A-93D1-820CB494F1FD}" presName="Accent1" presStyleCnt="0"/>
      <dgm:spPr/>
    </dgm:pt>
    <dgm:pt modelId="{5CB0FEA4-2C57-4240-A2DD-D59F735E1A85}" type="pres">
      <dgm:prSet presAssocID="{A136E823-31A0-4E5A-93D1-820CB494F1FD}" presName="Accent" presStyleLbl="node1" presStyleIdx="2" presStyleCnt="3"/>
      <dgm:spPr/>
    </dgm:pt>
    <dgm:pt modelId="{76EBFD2B-B4D5-4C10-A11B-019DCB46BF08}" type="pres">
      <dgm:prSet presAssocID="{A136E823-31A0-4E5A-93D1-820CB494F1FD}" presName="ParentBackground1" presStyleCnt="0"/>
      <dgm:spPr/>
    </dgm:pt>
    <dgm:pt modelId="{2466F0D6-45B2-48DE-B272-FF055FC4717B}" type="pres">
      <dgm:prSet presAssocID="{A136E823-31A0-4E5A-93D1-820CB494F1FD}" presName="ParentBackground" presStyleLbl="fgAcc1" presStyleIdx="2" presStyleCnt="3"/>
      <dgm:spPr/>
      <dgm:t>
        <a:bodyPr/>
        <a:lstStyle/>
        <a:p>
          <a:endParaRPr lang="en-PH"/>
        </a:p>
      </dgm:t>
    </dgm:pt>
    <dgm:pt modelId="{8E1910C3-4651-43F0-9119-44477292A1D5}" type="pres">
      <dgm:prSet presAssocID="{A136E823-31A0-4E5A-93D1-820CB494F1FD}" presName="Parent1" presStyleLbl="revTx" presStyleIdx="0" presStyleCnt="0">
        <dgm:presLayoutVars>
          <dgm:chMax val="1"/>
          <dgm:chPref val="1"/>
          <dgm:bulletEnabled val="1"/>
        </dgm:presLayoutVars>
      </dgm:prSet>
      <dgm:spPr/>
      <dgm:t>
        <a:bodyPr/>
        <a:lstStyle/>
        <a:p>
          <a:endParaRPr lang="en-PH"/>
        </a:p>
      </dgm:t>
    </dgm:pt>
  </dgm:ptLst>
  <dgm:cxnLst>
    <dgm:cxn modelId="{ECE51510-2D1D-4A80-ABAB-9894D4EAEAE6}" srcId="{688C43A3-9E78-4659-9014-C2D932FD3E56}" destId="{DA7B0061-31A7-4FBD-94A6-055341962042}" srcOrd="2" destOrd="0" parTransId="{75673195-919D-4281-93CF-3287E79034D8}" sibTransId="{CCA467A2-D96E-4543-AF2C-A40E801C3B20}"/>
    <dgm:cxn modelId="{1FF9D208-CC44-4854-8B3E-0CC5A4BEC3F3}" srcId="{688C43A3-9E78-4659-9014-C2D932FD3E56}" destId="{E8C8FC58-E7EF-41FB-BB26-74CDC2A01220}" srcOrd="1" destOrd="0" parTransId="{DBC33B7A-1D1D-4022-AA95-8F116B4843FC}" sibTransId="{4043F3FA-8BAA-44B6-960B-E7C909A603B3}"/>
    <dgm:cxn modelId="{62BA144F-B890-454E-9187-F36851C99AC8}" srcId="{688C43A3-9E78-4659-9014-C2D932FD3E56}" destId="{A136E823-31A0-4E5A-93D1-820CB494F1FD}" srcOrd="0" destOrd="0" parTransId="{2AEAC187-4D62-483F-A9C5-12E711928AE6}" sibTransId="{B5C49DE9-2249-40AA-84F0-F245BE22B7CB}"/>
    <dgm:cxn modelId="{31473705-EDF2-4F0B-BE5D-316F95F472E0}" type="presOf" srcId="{DA7B0061-31A7-4FBD-94A6-055341962042}" destId="{08B0B18F-F175-46C3-9388-7D97C7AB178F}" srcOrd="1" destOrd="0" presId="urn:microsoft.com/office/officeart/2011/layout/CircleProcess"/>
    <dgm:cxn modelId="{2211E1F5-E2DC-4305-921A-577B80AF7CF5}" type="presOf" srcId="{A136E823-31A0-4E5A-93D1-820CB494F1FD}" destId="{2466F0D6-45B2-48DE-B272-FF055FC4717B}" srcOrd="0" destOrd="0" presId="urn:microsoft.com/office/officeart/2011/layout/CircleProcess"/>
    <dgm:cxn modelId="{9A1175B1-C28B-467B-A089-919D221435D1}" type="presOf" srcId="{E8C8FC58-E7EF-41FB-BB26-74CDC2A01220}" destId="{45428D70-1631-47D4-958A-586A9BEECCCF}" srcOrd="0" destOrd="0" presId="urn:microsoft.com/office/officeart/2011/layout/CircleProcess"/>
    <dgm:cxn modelId="{D922348D-28E2-4421-A47E-16316CED5D55}" type="presOf" srcId="{A136E823-31A0-4E5A-93D1-820CB494F1FD}" destId="{8E1910C3-4651-43F0-9119-44477292A1D5}" srcOrd="1" destOrd="0" presId="urn:microsoft.com/office/officeart/2011/layout/CircleProcess"/>
    <dgm:cxn modelId="{CBE5CD52-4857-486E-AD77-CDE1852AFA9F}" type="presOf" srcId="{688C43A3-9E78-4659-9014-C2D932FD3E56}" destId="{E0250BCA-007A-45EF-B845-3407D45D40C6}" srcOrd="0" destOrd="0" presId="urn:microsoft.com/office/officeart/2011/layout/CircleProcess"/>
    <dgm:cxn modelId="{B8122797-3998-4A75-8768-6C2A507DBBDC}" type="presOf" srcId="{DA7B0061-31A7-4FBD-94A6-055341962042}" destId="{A95C6777-FB68-4DE1-B679-51B77520B57D}" srcOrd="0" destOrd="0" presId="urn:microsoft.com/office/officeart/2011/layout/CircleProcess"/>
    <dgm:cxn modelId="{68383024-4E24-4603-AB9A-865390167904}" type="presOf" srcId="{E8C8FC58-E7EF-41FB-BB26-74CDC2A01220}" destId="{99CB2428-44AB-479F-AB35-F86F5CF1D80F}" srcOrd="1" destOrd="0" presId="urn:microsoft.com/office/officeart/2011/layout/CircleProcess"/>
    <dgm:cxn modelId="{5D449794-9CBE-4DC6-A334-16AC24DEA4B0}" type="presParOf" srcId="{E0250BCA-007A-45EF-B845-3407D45D40C6}" destId="{63A50631-0939-43AC-A54D-9CA3B6F64527}" srcOrd="0" destOrd="0" presId="urn:microsoft.com/office/officeart/2011/layout/CircleProcess"/>
    <dgm:cxn modelId="{31E0C03D-8333-4FEC-8346-780137A39AA7}" type="presParOf" srcId="{63A50631-0939-43AC-A54D-9CA3B6F64527}" destId="{68F93AB7-C93A-4488-8885-9DD8BBE3323E}" srcOrd="0" destOrd="0" presId="urn:microsoft.com/office/officeart/2011/layout/CircleProcess"/>
    <dgm:cxn modelId="{85ABF5D4-4B66-4A2B-8616-19884BA2C0B5}" type="presParOf" srcId="{E0250BCA-007A-45EF-B845-3407D45D40C6}" destId="{3324DFF8-8A61-4D3F-952B-B2A4A69A0DBB}" srcOrd="1" destOrd="0" presId="urn:microsoft.com/office/officeart/2011/layout/CircleProcess"/>
    <dgm:cxn modelId="{828D2E73-AA1E-45C5-8432-AD9DB53EBEDB}" type="presParOf" srcId="{3324DFF8-8A61-4D3F-952B-B2A4A69A0DBB}" destId="{A95C6777-FB68-4DE1-B679-51B77520B57D}" srcOrd="0" destOrd="0" presId="urn:microsoft.com/office/officeart/2011/layout/CircleProcess"/>
    <dgm:cxn modelId="{8EEF73D6-BC47-4EC7-855A-CE865D663DCE}" type="presParOf" srcId="{E0250BCA-007A-45EF-B845-3407D45D40C6}" destId="{08B0B18F-F175-46C3-9388-7D97C7AB178F}" srcOrd="2" destOrd="0" presId="urn:microsoft.com/office/officeart/2011/layout/CircleProcess"/>
    <dgm:cxn modelId="{991B80EE-CF14-4574-A761-A271E02085EC}" type="presParOf" srcId="{E0250BCA-007A-45EF-B845-3407D45D40C6}" destId="{DE324F9B-70CE-4F9F-A0B7-2AAADF943024}" srcOrd="3" destOrd="0" presId="urn:microsoft.com/office/officeart/2011/layout/CircleProcess"/>
    <dgm:cxn modelId="{FE76C1A7-AB60-4EF0-A359-7576E35F688F}" type="presParOf" srcId="{DE324F9B-70CE-4F9F-A0B7-2AAADF943024}" destId="{7BC8F79D-5349-4851-A5FE-4956DCB102BE}" srcOrd="0" destOrd="0" presId="urn:microsoft.com/office/officeart/2011/layout/CircleProcess"/>
    <dgm:cxn modelId="{ACAC98CC-EC0A-439E-9F60-359C9B3C493F}" type="presParOf" srcId="{E0250BCA-007A-45EF-B845-3407D45D40C6}" destId="{4B93D3E8-0FA2-4FE4-9704-3949449C9D51}" srcOrd="4" destOrd="0" presId="urn:microsoft.com/office/officeart/2011/layout/CircleProcess"/>
    <dgm:cxn modelId="{458997BC-08E0-4834-A4EE-568047DEC668}" type="presParOf" srcId="{4B93D3E8-0FA2-4FE4-9704-3949449C9D51}" destId="{45428D70-1631-47D4-958A-586A9BEECCCF}" srcOrd="0" destOrd="0" presId="urn:microsoft.com/office/officeart/2011/layout/CircleProcess"/>
    <dgm:cxn modelId="{CF29E68C-B148-44B3-98AF-B6FBCF71F989}" type="presParOf" srcId="{E0250BCA-007A-45EF-B845-3407D45D40C6}" destId="{99CB2428-44AB-479F-AB35-F86F5CF1D80F}" srcOrd="5" destOrd="0" presId="urn:microsoft.com/office/officeart/2011/layout/CircleProcess"/>
    <dgm:cxn modelId="{F352F2CE-D019-49D5-B4DD-2BFF6437F76E}" type="presParOf" srcId="{E0250BCA-007A-45EF-B845-3407D45D40C6}" destId="{540BE819-4EBF-47F8-8703-F1A0D3FA97CC}" srcOrd="6" destOrd="0" presId="urn:microsoft.com/office/officeart/2011/layout/CircleProcess"/>
    <dgm:cxn modelId="{0C6F7920-FE51-4653-8A59-0AC417139102}" type="presParOf" srcId="{540BE819-4EBF-47F8-8703-F1A0D3FA97CC}" destId="{5CB0FEA4-2C57-4240-A2DD-D59F735E1A85}" srcOrd="0" destOrd="0" presId="urn:microsoft.com/office/officeart/2011/layout/CircleProcess"/>
    <dgm:cxn modelId="{75CE23C3-74A5-475A-9CE2-52886281EE7B}" type="presParOf" srcId="{E0250BCA-007A-45EF-B845-3407D45D40C6}" destId="{76EBFD2B-B4D5-4C10-A11B-019DCB46BF08}" srcOrd="7" destOrd="0" presId="urn:microsoft.com/office/officeart/2011/layout/CircleProcess"/>
    <dgm:cxn modelId="{70070E10-58BD-4FDD-A965-D8837231DC32}" type="presParOf" srcId="{76EBFD2B-B4D5-4C10-A11B-019DCB46BF08}" destId="{2466F0D6-45B2-48DE-B272-FF055FC4717B}" srcOrd="0" destOrd="0" presId="urn:microsoft.com/office/officeart/2011/layout/CircleProcess"/>
    <dgm:cxn modelId="{C3C1ECC4-C295-42A3-A34B-378AC18FFF0E}" type="presParOf" srcId="{E0250BCA-007A-45EF-B845-3407D45D40C6}" destId="{8E1910C3-4651-43F0-9119-44477292A1D5}"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A18598-C226-4E63-A025-54AEE470CD10}"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PH"/>
        </a:p>
      </dgm:t>
    </dgm:pt>
    <dgm:pt modelId="{AFAAEDF1-1D80-45EB-B642-A167501BDFFB}">
      <dgm:prSet phldrT="[Text]"/>
      <dgm:spPr/>
      <dgm:t>
        <a:bodyPr/>
        <a:lstStyle/>
        <a:p>
          <a:r>
            <a:rPr lang="en-PH" dirty="0" smtClean="0"/>
            <a:t>Week 1</a:t>
          </a:r>
          <a:br>
            <a:rPr lang="en-PH" dirty="0" smtClean="0"/>
          </a:br>
          <a:r>
            <a:rPr lang="en-PH" dirty="0" smtClean="0"/>
            <a:t>Feb 1-4</a:t>
          </a:r>
        </a:p>
      </dgm:t>
    </dgm:pt>
    <dgm:pt modelId="{5B77311F-FE75-4531-858B-24145423CDF6}" type="parTrans" cxnId="{CA9FCFAD-2A65-4830-AA74-995B00A6124C}">
      <dgm:prSet/>
      <dgm:spPr/>
      <dgm:t>
        <a:bodyPr/>
        <a:lstStyle/>
        <a:p>
          <a:endParaRPr lang="en-PH"/>
        </a:p>
      </dgm:t>
    </dgm:pt>
    <dgm:pt modelId="{498276AA-1C9C-4C0F-94EA-A748EB2086E9}" type="sibTrans" cxnId="{CA9FCFAD-2A65-4830-AA74-995B00A6124C}">
      <dgm:prSet/>
      <dgm:spPr/>
      <dgm:t>
        <a:bodyPr/>
        <a:lstStyle/>
        <a:p>
          <a:endParaRPr lang="en-PH"/>
        </a:p>
      </dgm:t>
    </dgm:pt>
    <dgm:pt modelId="{9C28C1CE-95C5-4894-80C2-908700BFBE0D}">
      <dgm:prSet phldrT="[Text]"/>
      <dgm:spPr/>
      <dgm:t>
        <a:bodyPr/>
        <a:lstStyle/>
        <a:p>
          <a:pPr algn="l"/>
          <a:r>
            <a:rPr lang="en-PH" b="1" dirty="0" smtClean="0"/>
            <a:t>How TPC was born </a:t>
          </a:r>
        </a:p>
        <a:p>
          <a:pPr algn="l"/>
          <a:r>
            <a:rPr lang="en-PH" dirty="0" smtClean="0"/>
            <a:t>-interview Joaquin because he’s the reason why TPC was born</a:t>
          </a:r>
        </a:p>
        <a:p>
          <a:pPr algn="l"/>
          <a:r>
            <a:rPr lang="en-PH" dirty="0" smtClean="0"/>
            <a:t>-POST HIS FIRST PORTRAIT, TPC’s first portrait</a:t>
          </a:r>
          <a:endParaRPr lang="en-PH" dirty="0"/>
        </a:p>
      </dgm:t>
    </dgm:pt>
    <dgm:pt modelId="{859CE759-7442-4F91-8C34-62A308139BAF}" type="parTrans" cxnId="{F2BD2E8C-DC0A-4915-B39E-29453A0EA139}">
      <dgm:prSet/>
      <dgm:spPr/>
      <dgm:t>
        <a:bodyPr/>
        <a:lstStyle/>
        <a:p>
          <a:endParaRPr lang="en-PH"/>
        </a:p>
      </dgm:t>
    </dgm:pt>
    <dgm:pt modelId="{E2CD56D5-36DB-41D6-BAC7-5118003EB39D}" type="sibTrans" cxnId="{F2BD2E8C-DC0A-4915-B39E-29453A0EA139}">
      <dgm:prSet/>
      <dgm:spPr/>
      <dgm:t>
        <a:bodyPr/>
        <a:lstStyle/>
        <a:p>
          <a:endParaRPr lang="en-PH"/>
        </a:p>
      </dgm:t>
    </dgm:pt>
    <dgm:pt modelId="{F6481A58-830A-42D9-B581-6EEB3790E37B}">
      <dgm:prSet phldrT="[Text]"/>
      <dgm:spPr/>
      <dgm:t>
        <a:bodyPr/>
        <a:lstStyle/>
        <a:p>
          <a:r>
            <a:rPr lang="en-PH" dirty="0" smtClean="0"/>
            <a:t>Week 2</a:t>
          </a:r>
        </a:p>
        <a:p>
          <a:r>
            <a:rPr lang="en-PH" dirty="0" smtClean="0"/>
            <a:t>Feb 5-11</a:t>
          </a:r>
          <a:endParaRPr lang="en-PH" dirty="0"/>
        </a:p>
      </dgm:t>
    </dgm:pt>
    <dgm:pt modelId="{A8013490-6C97-4D3C-BB9B-2CD8F5B3CD07}" type="parTrans" cxnId="{5F3721C2-52CE-4AAD-8081-171B2C775529}">
      <dgm:prSet/>
      <dgm:spPr/>
      <dgm:t>
        <a:bodyPr/>
        <a:lstStyle/>
        <a:p>
          <a:endParaRPr lang="en-PH"/>
        </a:p>
      </dgm:t>
    </dgm:pt>
    <dgm:pt modelId="{04CDDFA0-EB26-43F4-8A00-B76DCFB47DAD}" type="sibTrans" cxnId="{5F3721C2-52CE-4AAD-8081-171B2C775529}">
      <dgm:prSet/>
      <dgm:spPr/>
      <dgm:t>
        <a:bodyPr/>
        <a:lstStyle/>
        <a:p>
          <a:endParaRPr lang="en-PH"/>
        </a:p>
      </dgm:t>
    </dgm:pt>
    <dgm:pt modelId="{3421E3A8-CAB3-4B43-93A5-25EF5987D0C4}">
      <dgm:prSet phldrT="[Text]"/>
      <dgm:spPr/>
      <dgm:t>
        <a:bodyPr/>
        <a:lstStyle/>
        <a:p>
          <a:r>
            <a:rPr lang="en-PH" dirty="0" smtClean="0"/>
            <a:t>Feature Story: First clients</a:t>
          </a:r>
          <a:endParaRPr lang="en-PH" dirty="0"/>
        </a:p>
      </dgm:t>
    </dgm:pt>
    <dgm:pt modelId="{A29FE51E-F868-4BAB-A174-3363F2CA6EA5}" type="parTrans" cxnId="{F28A8831-78B5-44C5-A93A-2520A6419FFA}">
      <dgm:prSet/>
      <dgm:spPr/>
      <dgm:t>
        <a:bodyPr/>
        <a:lstStyle/>
        <a:p>
          <a:endParaRPr lang="en-PH"/>
        </a:p>
      </dgm:t>
    </dgm:pt>
    <dgm:pt modelId="{4483A573-C7AB-400B-BAD0-92669E8ED1F8}" type="sibTrans" cxnId="{F28A8831-78B5-44C5-A93A-2520A6419FFA}">
      <dgm:prSet/>
      <dgm:spPr/>
      <dgm:t>
        <a:bodyPr/>
        <a:lstStyle/>
        <a:p>
          <a:endParaRPr lang="en-PH"/>
        </a:p>
      </dgm:t>
    </dgm:pt>
    <dgm:pt modelId="{54BBE457-57BB-4BFF-BF64-2F6456548213}">
      <dgm:prSet phldrT="[Text]"/>
      <dgm:spPr/>
      <dgm:t>
        <a:bodyPr/>
        <a:lstStyle/>
        <a:p>
          <a:r>
            <a:rPr lang="en-PH" dirty="0" smtClean="0"/>
            <a:t>Week 3</a:t>
          </a:r>
        </a:p>
        <a:p>
          <a:r>
            <a:rPr lang="en-PH" dirty="0" smtClean="0"/>
            <a:t>Feb 12-18</a:t>
          </a:r>
          <a:endParaRPr lang="en-PH" dirty="0"/>
        </a:p>
      </dgm:t>
    </dgm:pt>
    <dgm:pt modelId="{774F7F1A-9DE7-4372-8689-CD80C50F48C6}" type="parTrans" cxnId="{CC0751FB-C9FB-4F08-AFF0-CC796E996891}">
      <dgm:prSet/>
      <dgm:spPr/>
      <dgm:t>
        <a:bodyPr/>
        <a:lstStyle/>
        <a:p>
          <a:endParaRPr lang="en-PH"/>
        </a:p>
      </dgm:t>
    </dgm:pt>
    <dgm:pt modelId="{8035685E-1FB1-4C41-84A2-955C31A2613E}" type="sibTrans" cxnId="{CC0751FB-C9FB-4F08-AFF0-CC796E996891}">
      <dgm:prSet/>
      <dgm:spPr/>
      <dgm:t>
        <a:bodyPr/>
        <a:lstStyle/>
        <a:p>
          <a:endParaRPr lang="en-PH"/>
        </a:p>
      </dgm:t>
    </dgm:pt>
    <dgm:pt modelId="{A2E0DC04-863A-4F3E-AE46-F3AE813CB514}">
      <dgm:prSet phldrT="[Text]"/>
      <dgm:spPr/>
      <dgm:t>
        <a:bodyPr/>
        <a:lstStyle/>
        <a:p>
          <a:pPr algn="l"/>
          <a:r>
            <a:rPr lang="en-PH" dirty="0" smtClean="0"/>
            <a:t>Baby Valentine stories (First valentine)</a:t>
          </a:r>
        </a:p>
        <a:p>
          <a:pPr algn="l"/>
          <a:r>
            <a:rPr lang="en-PH" dirty="0" smtClean="0"/>
            <a:t>- daughter to dad</a:t>
          </a:r>
        </a:p>
        <a:p>
          <a:pPr algn="l"/>
          <a:r>
            <a:rPr lang="en-PH" dirty="0" smtClean="0"/>
            <a:t>- son to mom </a:t>
          </a:r>
        </a:p>
        <a:p>
          <a:pPr algn="l"/>
          <a:r>
            <a:rPr lang="en-PH" dirty="0" smtClean="0"/>
            <a:t>- kids to parents </a:t>
          </a:r>
        </a:p>
      </dgm:t>
    </dgm:pt>
    <dgm:pt modelId="{0E661B3F-AE69-486E-A709-B40540DEC0AB}" type="parTrans" cxnId="{DC56B9BF-4C38-4966-9AF3-82D4E73F1041}">
      <dgm:prSet/>
      <dgm:spPr/>
      <dgm:t>
        <a:bodyPr/>
        <a:lstStyle/>
        <a:p>
          <a:endParaRPr lang="en-PH"/>
        </a:p>
      </dgm:t>
    </dgm:pt>
    <dgm:pt modelId="{9A32E341-54A0-42D7-87C1-4CE3DCC0E5E6}" type="sibTrans" cxnId="{DC56B9BF-4C38-4966-9AF3-82D4E73F1041}">
      <dgm:prSet/>
      <dgm:spPr/>
      <dgm:t>
        <a:bodyPr/>
        <a:lstStyle/>
        <a:p>
          <a:endParaRPr lang="en-PH"/>
        </a:p>
      </dgm:t>
    </dgm:pt>
    <dgm:pt modelId="{1010078F-1DE6-4E26-B288-D8E20A8DCC58}">
      <dgm:prSet phldrT="[Text]"/>
      <dgm:spPr/>
      <dgm:t>
        <a:bodyPr/>
        <a:lstStyle/>
        <a:p>
          <a:r>
            <a:rPr lang="en-PH" dirty="0" smtClean="0"/>
            <a:t>How we celebrate love in TPC</a:t>
          </a:r>
          <a:endParaRPr lang="en-PH" dirty="0"/>
        </a:p>
      </dgm:t>
    </dgm:pt>
    <dgm:pt modelId="{08B83F47-18DF-40CD-B9C7-A47635061CBB}" type="parTrans" cxnId="{688AFAC3-EA78-48DF-8221-2C049A50F57B}">
      <dgm:prSet/>
      <dgm:spPr/>
      <dgm:t>
        <a:bodyPr/>
        <a:lstStyle/>
        <a:p>
          <a:endParaRPr lang="en-PH"/>
        </a:p>
      </dgm:t>
    </dgm:pt>
    <dgm:pt modelId="{77C5D95B-F831-44AB-A188-1EA7729806B2}" type="sibTrans" cxnId="{688AFAC3-EA78-48DF-8221-2C049A50F57B}">
      <dgm:prSet/>
      <dgm:spPr/>
      <dgm:t>
        <a:bodyPr/>
        <a:lstStyle/>
        <a:p>
          <a:endParaRPr lang="en-PH"/>
        </a:p>
      </dgm:t>
    </dgm:pt>
    <dgm:pt modelId="{4AE5985F-8F76-4DEB-A846-C376BC8A9F7E}">
      <dgm:prSet phldrT="[Text]"/>
      <dgm:spPr/>
      <dgm:t>
        <a:bodyPr/>
        <a:lstStyle/>
        <a:p>
          <a:pPr algn="l"/>
          <a:r>
            <a:rPr lang="en-PH" b="1" i="0" dirty="0" smtClean="0"/>
            <a:t>Throwback</a:t>
          </a:r>
        </a:p>
        <a:p>
          <a:pPr algn="l"/>
          <a:r>
            <a:rPr lang="en-PH" dirty="0" smtClean="0"/>
            <a:t>- Video: Interview with old clients</a:t>
          </a:r>
        </a:p>
        <a:p>
          <a:pPr algn="l"/>
          <a:r>
            <a:rPr lang="en-PH" dirty="0" smtClean="0"/>
            <a:t>- PHOTOS: photo then and now, client who has grown</a:t>
          </a:r>
          <a:endParaRPr lang="en-PH" dirty="0"/>
        </a:p>
      </dgm:t>
    </dgm:pt>
    <dgm:pt modelId="{8CC1B8B0-4526-49FB-A264-BB1895236B45}" type="parTrans" cxnId="{533B9B0C-BA11-441E-932C-326FABE16B1E}">
      <dgm:prSet/>
      <dgm:spPr/>
      <dgm:t>
        <a:bodyPr/>
        <a:lstStyle/>
        <a:p>
          <a:endParaRPr lang="en-PH"/>
        </a:p>
      </dgm:t>
    </dgm:pt>
    <dgm:pt modelId="{DDD01E76-A68D-4E68-BFDC-2F129978AD8D}" type="sibTrans" cxnId="{533B9B0C-BA11-441E-932C-326FABE16B1E}">
      <dgm:prSet/>
      <dgm:spPr/>
      <dgm:t>
        <a:bodyPr/>
        <a:lstStyle/>
        <a:p>
          <a:endParaRPr lang="en-PH"/>
        </a:p>
      </dgm:t>
    </dgm:pt>
    <dgm:pt modelId="{6EF97254-2AA3-4214-ABA3-D208CCC65E20}">
      <dgm:prSet phldrT="[Text]"/>
      <dgm:spPr/>
      <dgm:t>
        <a:bodyPr/>
        <a:lstStyle/>
        <a:p>
          <a:r>
            <a:rPr lang="en-PH" dirty="0" smtClean="0"/>
            <a:t>Look back on old TPC photos </a:t>
          </a:r>
          <a:endParaRPr lang="en-PH" dirty="0"/>
        </a:p>
      </dgm:t>
    </dgm:pt>
    <dgm:pt modelId="{90FAB7B6-DE8C-4AEF-AF71-6A8DE2BBE35C}" type="parTrans" cxnId="{195E44FD-191D-4A20-8B0C-9F9CF8FD0772}">
      <dgm:prSet/>
      <dgm:spPr/>
      <dgm:t>
        <a:bodyPr/>
        <a:lstStyle/>
        <a:p>
          <a:endParaRPr lang="en-PH"/>
        </a:p>
      </dgm:t>
    </dgm:pt>
    <dgm:pt modelId="{9BADDE12-0A0B-47D9-931A-8DECA2ACD9D3}" type="sibTrans" cxnId="{195E44FD-191D-4A20-8B0C-9F9CF8FD0772}">
      <dgm:prSet/>
      <dgm:spPr/>
      <dgm:t>
        <a:bodyPr/>
        <a:lstStyle/>
        <a:p>
          <a:endParaRPr lang="en-PH"/>
        </a:p>
      </dgm:t>
    </dgm:pt>
    <dgm:pt modelId="{29973AFF-94CC-4F16-89BC-A8D691860EB1}">
      <dgm:prSet phldrT="[Text]"/>
      <dgm:spPr/>
      <dgm:t>
        <a:bodyPr/>
        <a:lstStyle/>
        <a:p>
          <a:r>
            <a:rPr lang="en-PH" dirty="0" smtClean="0"/>
            <a:t>Feature Story: First baby</a:t>
          </a:r>
          <a:endParaRPr lang="en-PH" dirty="0"/>
        </a:p>
      </dgm:t>
    </dgm:pt>
    <dgm:pt modelId="{3D13619C-415B-4459-9414-41E0B29EA61D}" type="parTrans" cxnId="{9039538D-75B3-4986-8267-96349251926A}">
      <dgm:prSet/>
      <dgm:spPr/>
      <dgm:t>
        <a:bodyPr/>
        <a:lstStyle/>
        <a:p>
          <a:endParaRPr lang="en-PH"/>
        </a:p>
      </dgm:t>
    </dgm:pt>
    <dgm:pt modelId="{6B45ACE9-3A08-4142-88FB-6C3F863390EB}" type="sibTrans" cxnId="{9039538D-75B3-4986-8267-96349251926A}">
      <dgm:prSet/>
      <dgm:spPr/>
      <dgm:t>
        <a:bodyPr/>
        <a:lstStyle/>
        <a:p>
          <a:endParaRPr lang="en-PH"/>
        </a:p>
      </dgm:t>
    </dgm:pt>
    <dgm:pt modelId="{7F63956A-437B-4AA8-94F6-B9DA40B15C1C}">
      <dgm:prSet phldrT="[Text]"/>
      <dgm:spPr/>
      <dgm:t>
        <a:bodyPr/>
        <a:lstStyle/>
        <a:p>
          <a:r>
            <a:rPr lang="en-PH" dirty="0" smtClean="0"/>
            <a:t>Old TPC photogs</a:t>
          </a:r>
          <a:endParaRPr lang="en-PH" dirty="0"/>
        </a:p>
      </dgm:t>
    </dgm:pt>
    <dgm:pt modelId="{01AF3B9A-24C7-499C-BEF9-865FC60F51F9}" type="parTrans" cxnId="{D7BC03BB-D3F6-474B-83D1-B8BD3A0D3BD2}">
      <dgm:prSet/>
      <dgm:spPr/>
      <dgm:t>
        <a:bodyPr/>
        <a:lstStyle/>
        <a:p>
          <a:endParaRPr lang="en-PH"/>
        </a:p>
      </dgm:t>
    </dgm:pt>
    <dgm:pt modelId="{AA1177F2-7599-418E-9B4C-CD25787CD1D8}" type="sibTrans" cxnId="{D7BC03BB-D3F6-474B-83D1-B8BD3A0D3BD2}">
      <dgm:prSet/>
      <dgm:spPr/>
      <dgm:t>
        <a:bodyPr/>
        <a:lstStyle/>
        <a:p>
          <a:endParaRPr lang="en-PH"/>
        </a:p>
      </dgm:t>
    </dgm:pt>
    <dgm:pt modelId="{19303A73-A0D4-4738-AF13-E96E126B4EB3}">
      <dgm:prSet phldrT="[Text]"/>
      <dgm:spPr/>
      <dgm:t>
        <a:bodyPr/>
        <a:lstStyle/>
        <a:p>
          <a:r>
            <a:rPr lang="en-PH" dirty="0" smtClean="0"/>
            <a:t>Old TPC family portraits</a:t>
          </a:r>
          <a:endParaRPr lang="en-PH" dirty="0"/>
        </a:p>
      </dgm:t>
    </dgm:pt>
    <dgm:pt modelId="{3692883B-E56A-4F64-BBA9-AC136AFA0D48}" type="parTrans" cxnId="{FBF38552-0B5A-4A7D-A557-239F4918EBD6}">
      <dgm:prSet/>
      <dgm:spPr/>
      <dgm:t>
        <a:bodyPr/>
        <a:lstStyle/>
        <a:p>
          <a:endParaRPr lang="en-PH"/>
        </a:p>
      </dgm:t>
    </dgm:pt>
    <dgm:pt modelId="{EDA191D3-892C-4F66-B44B-C671C0D8BD55}" type="sibTrans" cxnId="{FBF38552-0B5A-4A7D-A557-239F4918EBD6}">
      <dgm:prSet/>
      <dgm:spPr/>
      <dgm:t>
        <a:bodyPr/>
        <a:lstStyle/>
        <a:p>
          <a:endParaRPr lang="en-PH"/>
        </a:p>
      </dgm:t>
    </dgm:pt>
    <dgm:pt modelId="{758FF4B7-EDCD-4E2C-8349-177819668824}">
      <dgm:prSet phldrT="[Text]"/>
      <dgm:spPr/>
      <dgm:t>
        <a:bodyPr/>
        <a:lstStyle/>
        <a:p>
          <a:r>
            <a:rPr lang="en-PH" dirty="0" smtClean="0"/>
            <a:t>Cherish firsts</a:t>
          </a:r>
          <a:endParaRPr lang="en-PH" dirty="0"/>
        </a:p>
      </dgm:t>
    </dgm:pt>
    <dgm:pt modelId="{1E23D3B8-79E6-4709-AB5A-775C9AC058D6}" type="parTrans" cxnId="{153C609F-6CC9-4B9D-9664-C81983D98E9B}">
      <dgm:prSet/>
      <dgm:spPr/>
      <dgm:t>
        <a:bodyPr/>
        <a:lstStyle/>
        <a:p>
          <a:endParaRPr lang="en-PH"/>
        </a:p>
      </dgm:t>
    </dgm:pt>
    <dgm:pt modelId="{C11B577E-804A-4674-9BC2-A2D2D5F68B54}" type="sibTrans" cxnId="{153C609F-6CC9-4B9D-9664-C81983D98E9B}">
      <dgm:prSet/>
      <dgm:spPr/>
      <dgm:t>
        <a:bodyPr/>
        <a:lstStyle/>
        <a:p>
          <a:endParaRPr lang="en-PH"/>
        </a:p>
      </dgm:t>
    </dgm:pt>
    <dgm:pt modelId="{1A5D92A5-4709-41D6-8D75-1B7259B21C77}">
      <dgm:prSet phldrT="[Text]"/>
      <dgm:spPr/>
      <dgm:t>
        <a:bodyPr/>
        <a:lstStyle/>
        <a:p>
          <a:r>
            <a:rPr lang="en-PH" dirty="0" smtClean="0"/>
            <a:t>Baby’s first Valentine’s portraits</a:t>
          </a:r>
          <a:endParaRPr lang="en-PH" dirty="0"/>
        </a:p>
      </dgm:t>
    </dgm:pt>
    <dgm:pt modelId="{99453AAE-F483-4A3E-98F7-3D4802F8252B}" type="parTrans" cxnId="{663259EC-30F6-491B-98CE-6608B242E031}">
      <dgm:prSet/>
      <dgm:spPr/>
      <dgm:t>
        <a:bodyPr/>
        <a:lstStyle/>
        <a:p>
          <a:endParaRPr lang="en-PH"/>
        </a:p>
      </dgm:t>
    </dgm:pt>
    <dgm:pt modelId="{177CB587-754C-49FB-A3CF-53735CF72901}" type="sibTrans" cxnId="{663259EC-30F6-491B-98CE-6608B242E031}">
      <dgm:prSet/>
      <dgm:spPr/>
      <dgm:t>
        <a:bodyPr/>
        <a:lstStyle/>
        <a:p>
          <a:endParaRPr lang="en-PH"/>
        </a:p>
      </dgm:t>
    </dgm:pt>
    <dgm:pt modelId="{7CDD202C-D7FE-455B-BDB7-FE4CE56BC1B0}">
      <dgm:prSet phldrT="[Text]"/>
      <dgm:spPr/>
      <dgm:t>
        <a:bodyPr/>
        <a:lstStyle/>
        <a:p>
          <a:r>
            <a:rPr lang="en-PH" b="0" i="0" u="none" dirty="0" smtClean="0"/>
            <a:t>Remembering grandparents and their unconditional love</a:t>
          </a:r>
          <a:endParaRPr lang="en-PH" dirty="0"/>
        </a:p>
      </dgm:t>
    </dgm:pt>
    <dgm:pt modelId="{7709347C-C7B3-4114-9BF1-B1A1DDEFE94E}" type="parTrans" cxnId="{259B0AFB-7EDC-4C0D-8709-4275B1E2E8B9}">
      <dgm:prSet/>
      <dgm:spPr/>
      <dgm:t>
        <a:bodyPr/>
        <a:lstStyle/>
        <a:p>
          <a:endParaRPr lang="en-PH"/>
        </a:p>
      </dgm:t>
    </dgm:pt>
    <dgm:pt modelId="{3D3B51FF-F0B4-47D4-A613-CCFFC083009F}" type="sibTrans" cxnId="{259B0AFB-7EDC-4C0D-8709-4275B1E2E8B9}">
      <dgm:prSet/>
      <dgm:spPr/>
      <dgm:t>
        <a:bodyPr/>
        <a:lstStyle/>
        <a:p>
          <a:endParaRPr lang="en-PH"/>
        </a:p>
      </dgm:t>
    </dgm:pt>
    <dgm:pt modelId="{162D75AB-2918-4E6D-965B-E652C6AC4710}">
      <dgm:prSet phldrT="[Text]"/>
      <dgm:spPr/>
      <dgm:t>
        <a:bodyPr/>
        <a:lstStyle/>
        <a:p>
          <a:r>
            <a:rPr lang="en-PH" dirty="0" smtClean="0"/>
            <a:t>Celebrating all kinds of love #</a:t>
          </a:r>
          <a:r>
            <a:rPr lang="en-PH" dirty="0" err="1" smtClean="0"/>
            <a:t>lovewins</a:t>
          </a:r>
          <a:endParaRPr lang="en-PH" dirty="0"/>
        </a:p>
      </dgm:t>
    </dgm:pt>
    <dgm:pt modelId="{2EBCB1EB-942E-4300-AAB4-09E197EAF786}" type="parTrans" cxnId="{2F007751-62CA-4149-B9A6-4F0EBD12FBA5}">
      <dgm:prSet/>
      <dgm:spPr/>
      <dgm:t>
        <a:bodyPr/>
        <a:lstStyle/>
        <a:p>
          <a:endParaRPr lang="en-PH"/>
        </a:p>
      </dgm:t>
    </dgm:pt>
    <dgm:pt modelId="{303134F5-BC76-4982-BA7B-46C41210F028}" type="sibTrans" cxnId="{2F007751-62CA-4149-B9A6-4F0EBD12FBA5}">
      <dgm:prSet/>
      <dgm:spPr/>
      <dgm:t>
        <a:bodyPr/>
        <a:lstStyle/>
        <a:p>
          <a:endParaRPr lang="en-PH"/>
        </a:p>
      </dgm:t>
    </dgm:pt>
    <dgm:pt modelId="{BD239601-ABFC-42A6-910E-5FD339D337B5}">
      <dgm:prSet phldrT="[Text]"/>
      <dgm:spPr/>
      <dgm:t>
        <a:bodyPr/>
        <a:lstStyle/>
        <a:p>
          <a:pPr algn="l"/>
          <a:r>
            <a:rPr lang="en-PH" dirty="0" smtClean="0"/>
            <a:t>Post phrases / words like:</a:t>
          </a:r>
        </a:p>
        <a:p>
          <a:pPr algn="l"/>
          <a:r>
            <a:rPr lang="en-PH" dirty="0" smtClean="0"/>
            <a:t>- “copycats come and go”</a:t>
          </a:r>
        </a:p>
        <a:p>
          <a:pPr algn="l"/>
          <a:r>
            <a:rPr lang="en-PH" dirty="0" smtClean="0"/>
            <a:t>- “we have photogs that care”</a:t>
          </a:r>
        </a:p>
        <a:p>
          <a:pPr algn="l"/>
          <a:r>
            <a:rPr lang="en-PH" dirty="0" smtClean="0"/>
            <a:t>- WORDS WE’VE OWNED”</a:t>
          </a:r>
          <a:endParaRPr lang="en-PH" dirty="0"/>
        </a:p>
      </dgm:t>
    </dgm:pt>
    <dgm:pt modelId="{CA30F84E-4288-4F52-ADD2-6761F2A63BFE}" type="parTrans" cxnId="{AD7CBDCC-0E4C-4FAA-BA87-09DEF4E62F39}">
      <dgm:prSet/>
      <dgm:spPr/>
      <dgm:t>
        <a:bodyPr/>
        <a:lstStyle/>
        <a:p>
          <a:endParaRPr lang="en-PH"/>
        </a:p>
      </dgm:t>
    </dgm:pt>
    <dgm:pt modelId="{75A7B7ED-2EBF-42D6-90F5-F08B4407C6B3}" type="sibTrans" cxnId="{AD7CBDCC-0E4C-4FAA-BA87-09DEF4E62F39}">
      <dgm:prSet/>
      <dgm:spPr/>
      <dgm:t>
        <a:bodyPr/>
        <a:lstStyle/>
        <a:p>
          <a:endParaRPr lang="en-PH"/>
        </a:p>
      </dgm:t>
    </dgm:pt>
    <dgm:pt modelId="{B7A67FE1-6FDE-40D8-8484-1F812EC40216}">
      <dgm:prSet phldrT="[Text]"/>
      <dgm:spPr/>
      <dgm:t>
        <a:bodyPr/>
        <a:lstStyle/>
        <a:p>
          <a:pPr algn="l"/>
          <a:r>
            <a:rPr lang="en-PH" dirty="0" smtClean="0"/>
            <a:t>Feature photogs – company culture, </a:t>
          </a:r>
          <a:r>
            <a:rPr lang="en-PH" dirty="0" err="1" smtClean="0"/>
            <a:t>bakit</a:t>
          </a:r>
          <a:r>
            <a:rPr lang="en-PH" dirty="0" smtClean="0"/>
            <a:t> “galling your staff”, unique culture, give staff PROUD to be in TPC</a:t>
          </a:r>
        </a:p>
      </dgm:t>
    </dgm:pt>
    <dgm:pt modelId="{570267A3-F9E5-4CFA-A56B-664516EB05A0}" type="parTrans" cxnId="{866DCD56-4862-466E-BD30-66011F45672C}">
      <dgm:prSet/>
      <dgm:spPr/>
      <dgm:t>
        <a:bodyPr/>
        <a:lstStyle/>
        <a:p>
          <a:endParaRPr lang="en-PH"/>
        </a:p>
      </dgm:t>
    </dgm:pt>
    <dgm:pt modelId="{5EE81E5F-602C-44C7-A4D1-5CE661089971}" type="sibTrans" cxnId="{866DCD56-4862-466E-BD30-66011F45672C}">
      <dgm:prSet/>
      <dgm:spPr/>
      <dgm:t>
        <a:bodyPr/>
        <a:lstStyle/>
        <a:p>
          <a:endParaRPr lang="en-PH"/>
        </a:p>
      </dgm:t>
    </dgm:pt>
    <dgm:pt modelId="{78AB2438-8EB9-48B5-8E18-A93E4FC8CA30}" type="pres">
      <dgm:prSet presAssocID="{E0A18598-C226-4E63-A025-54AEE470CD10}" presName="diagram" presStyleCnt="0">
        <dgm:presLayoutVars>
          <dgm:chPref val="1"/>
          <dgm:dir/>
          <dgm:animOne val="branch"/>
          <dgm:animLvl val="lvl"/>
          <dgm:resizeHandles/>
        </dgm:presLayoutVars>
      </dgm:prSet>
      <dgm:spPr/>
      <dgm:t>
        <a:bodyPr/>
        <a:lstStyle/>
        <a:p>
          <a:endParaRPr lang="en-PH"/>
        </a:p>
      </dgm:t>
    </dgm:pt>
    <dgm:pt modelId="{4DC6F916-470C-4519-8791-2A41BE5F61E1}" type="pres">
      <dgm:prSet presAssocID="{AFAAEDF1-1D80-45EB-B642-A167501BDFFB}" presName="root" presStyleCnt="0"/>
      <dgm:spPr/>
    </dgm:pt>
    <dgm:pt modelId="{C2F79017-FAB1-4F99-8FFE-8AF14F4B6AD6}" type="pres">
      <dgm:prSet presAssocID="{AFAAEDF1-1D80-45EB-B642-A167501BDFFB}" presName="rootComposite" presStyleCnt="0"/>
      <dgm:spPr/>
    </dgm:pt>
    <dgm:pt modelId="{7C984A4F-241C-49EF-8746-0AC1557CBB58}" type="pres">
      <dgm:prSet presAssocID="{AFAAEDF1-1D80-45EB-B642-A167501BDFFB}" presName="rootText" presStyleLbl="node1" presStyleIdx="0" presStyleCnt="3"/>
      <dgm:spPr/>
      <dgm:t>
        <a:bodyPr/>
        <a:lstStyle/>
        <a:p>
          <a:endParaRPr lang="en-PH"/>
        </a:p>
      </dgm:t>
    </dgm:pt>
    <dgm:pt modelId="{2EE43DBA-EC00-45ED-BC31-1420D2D4CB50}" type="pres">
      <dgm:prSet presAssocID="{AFAAEDF1-1D80-45EB-B642-A167501BDFFB}" presName="rootConnector" presStyleLbl="node1" presStyleIdx="0" presStyleCnt="3"/>
      <dgm:spPr/>
      <dgm:t>
        <a:bodyPr/>
        <a:lstStyle/>
        <a:p>
          <a:endParaRPr lang="en-PH"/>
        </a:p>
      </dgm:t>
    </dgm:pt>
    <dgm:pt modelId="{E1D84998-6F3E-4350-BAC4-825A7A376369}" type="pres">
      <dgm:prSet presAssocID="{AFAAEDF1-1D80-45EB-B642-A167501BDFFB}" presName="childShape" presStyleCnt="0"/>
      <dgm:spPr/>
    </dgm:pt>
    <dgm:pt modelId="{DD75CFAB-EC19-4592-945D-B03501B9F0D8}" type="pres">
      <dgm:prSet presAssocID="{859CE759-7442-4F91-8C34-62A308139BAF}" presName="Name13" presStyleLbl="parChTrans1D2" presStyleIdx="0" presStyleCnt="15"/>
      <dgm:spPr/>
      <dgm:t>
        <a:bodyPr/>
        <a:lstStyle/>
        <a:p>
          <a:endParaRPr lang="en-PH"/>
        </a:p>
      </dgm:t>
    </dgm:pt>
    <dgm:pt modelId="{0ADCFCED-8063-482B-B712-A5C716533BF6}" type="pres">
      <dgm:prSet presAssocID="{9C28C1CE-95C5-4894-80C2-908700BFBE0D}" presName="childText" presStyleLbl="bgAcc1" presStyleIdx="0" presStyleCnt="15">
        <dgm:presLayoutVars>
          <dgm:bulletEnabled val="1"/>
        </dgm:presLayoutVars>
      </dgm:prSet>
      <dgm:spPr/>
      <dgm:t>
        <a:bodyPr/>
        <a:lstStyle/>
        <a:p>
          <a:endParaRPr lang="en-PH"/>
        </a:p>
      </dgm:t>
    </dgm:pt>
    <dgm:pt modelId="{60135DC1-4F1B-4F35-8C4F-E7F4E0A80CB1}" type="pres">
      <dgm:prSet presAssocID="{8CC1B8B0-4526-49FB-A264-BB1895236B45}" presName="Name13" presStyleLbl="parChTrans1D2" presStyleIdx="1" presStyleCnt="15"/>
      <dgm:spPr/>
      <dgm:t>
        <a:bodyPr/>
        <a:lstStyle/>
        <a:p>
          <a:endParaRPr lang="en-PH"/>
        </a:p>
      </dgm:t>
    </dgm:pt>
    <dgm:pt modelId="{AE6A8F14-60EF-4E45-9095-46C64DED3BE7}" type="pres">
      <dgm:prSet presAssocID="{4AE5985F-8F76-4DEB-A846-C376BC8A9F7E}" presName="childText" presStyleLbl="bgAcc1" presStyleIdx="1" presStyleCnt="15">
        <dgm:presLayoutVars>
          <dgm:bulletEnabled val="1"/>
        </dgm:presLayoutVars>
      </dgm:prSet>
      <dgm:spPr/>
      <dgm:t>
        <a:bodyPr/>
        <a:lstStyle/>
        <a:p>
          <a:endParaRPr lang="en-PH"/>
        </a:p>
      </dgm:t>
    </dgm:pt>
    <dgm:pt modelId="{7772C821-72DF-4E62-9A64-3D413074A5D8}" type="pres">
      <dgm:prSet presAssocID="{90FAB7B6-DE8C-4AEF-AF71-6A8DE2BBE35C}" presName="Name13" presStyleLbl="parChTrans1D2" presStyleIdx="2" presStyleCnt="15"/>
      <dgm:spPr/>
      <dgm:t>
        <a:bodyPr/>
        <a:lstStyle/>
        <a:p>
          <a:endParaRPr lang="en-PH"/>
        </a:p>
      </dgm:t>
    </dgm:pt>
    <dgm:pt modelId="{24CF5C5C-2ADE-44C5-982B-FE30E69696A8}" type="pres">
      <dgm:prSet presAssocID="{6EF97254-2AA3-4214-ABA3-D208CCC65E20}" presName="childText" presStyleLbl="bgAcc1" presStyleIdx="2" presStyleCnt="15">
        <dgm:presLayoutVars>
          <dgm:bulletEnabled val="1"/>
        </dgm:presLayoutVars>
      </dgm:prSet>
      <dgm:spPr/>
      <dgm:t>
        <a:bodyPr/>
        <a:lstStyle/>
        <a:p>
          <a:endParaRPr lang="en-PH"/>
        </a:p>
      </dgm:t>
    </dgm:pt>
    <dgm:pt modelId="{AB263AD2-348E-48DF-BAD8-E62026CE07A6}" type="pres">
      <dgm:prSet presAssocID="{1E23D3B8-79E6-4709-AB5A-775C9AC058D6}" presName="Name13" presStyleLbl="parChTrans1D2" presStyleIdx="3" presStyleCnt="15"/>
      <dgm:spPr/>
      <dgm:t>
        <a:bodyPr/>
        <a:lstStyle/>
        <a:p>
          <a:endParaRPr lang="en-PH"/>
        </a:p>
      </dgm:t>
    </dgm:pt>
    <dgm:pt modelId="{1C182631-D036-4F3F-BBF7-DBA1F02B1147}" type="pres">
      <dgm:prSet presAssocID="{758FF4B7-EDCD-4E2C-8349-177819668824}" presName="childText" presStyleLbl="bgAcc1" presStyleIdx="3" presStyleCnt="15">
        <dgm:presLayoutVars>
          <dgm:bulletEnabled val="1"/>
        </dgm:presLayoutVars>
      </dgm:prSet>
      <dgm:spPr/>
      <dgm:t>
        <a:bodyPr/>
        <a:lstStyle/>
        <a:p>
          <a:endParaRPr lang="en-PH"/>
        </a:p>
      </dgm:t>
    </dgm:pt>
    <dgm:pt modelId="{343BB5F2-8048-48DE-913F-9A3FE6575304}" type="pres">
      <dgm:prSet presAssocID="{CA30F84E-4288-4F52-ADD2-6761F2A63BFE}" presName="Name13" presStyleLbl="parChTrans1D2" presStyleIdx="4" presStyleCnt="15"/>
      <dgm:spPr/>
      <dgm:t>
        <a:bodyPr/>
        <a:lstStyle/>
        <a:p>
          <a:endParaRPr lang="en-PH"/>
        </a:p>
      </dgm:t>
    </dgm:pt>
    <dgm:pt modelId="{07EE210D-514C-4A41-9C37-4DDF5F920D5D}" type="pres">
      <dgm:prSet presAssocID="{BD239601-ABFC-42A6-910E-5FD339D337B5}" presName="childText" presStyleLbl="bgAcc1" presStyleIdx="4" presStyleCnt="15">
        <dgm:presLayoutVars>
          <dgm:bulletEnabled val="1"/>
        </dgm:presLayoutVars>
      </dgm:prSet>
      <dgm:spPr/>
      <dgm:t>
        <a:bodyPr/>
        <a:lstStyle/>
        <a:p>
          <a:endParaRPr lang="en-PH"/>
        </a:p>
      </dgm:t>
    </dgm:pt>
    <dgm:pt modelId="{CE5D6FA4-7B28-484D-BC31-BAE239702248}" type="pres">
      <dgm:prSet presAssocID="{570267A3-F9E5-4CFA-A56B-664516EB05A0}" presName="Name13" presStyleLbl="parChTrans1D2" presStyleIdx="5" presStyleCnt="15"/>
      <dgm:spPr/>
      <dgm:t>
        <a:bodyPr/>
        <a:lstStyle/>
        <a:p>
          <a:endParaRPr lang="en-PH"/>
        </a:p>
      </dgm:t>
    </dgm:pt>
    <dgm:pt modelId="{579B45FB-2BE9-4679-AACF-3B01EA51A4D7}" type="pres">
      <dgm:prSet presAssocID="{B7A67FE1-6FDE-40D8-8484-1F812EC40216}" presName="childText" presStyleLbl="bgAcc1" presStyleIdx="5" presStyleCnt="15">
        <dgm:presLayoutVars>
          <dgm:bulletEnabled val="1"/>
        </dgm:presLayoutVars>
      </dgm:prSet>
      <dgm:spPr/>
      <dgm:t>
        <a:bodyPr/>
        <a:lstStyle/>
        <a:p>
          <a:endParaRPr lang="en-PH"/>
        </a:p>
      </dgm:t>
    </dgm:pt>
    <dgm:pt modelId="{C4574BE9-D505-4908-BCE7-B14B16CD3F20}" type="pres">
      <dgm:prSet presAssocID="{F6481A58-830A-42D9-B581-6EEB3790E37B}" presName="root" presStyleCnt="0"/>
      <dgm:spPr/>
    </dgm:pt>
    <dgm:pt modelId="{1EEE6ED8-0254-4D7B-9C10-931E68638BEE}" type="pres">
      <dgm:prSet presAssocID="{F6481A58-830A-42D9-B581-6EEB3790E37B}" presName="rootComposite" presStyleCnt="0"/>
      <dgm:spPr/>
    </dgm:pt>
    <dgm:pt modelId="{CAD5F011-DB8F-41C2-A8E6-CF5E09CDC7CB}" type="pres">
      <dgm:prSet presAssocID="{F6481A58-830A-42D9-B581-6EEB3790E37B}" presName="rootText" presStyleLbl="node1" presStyleIdx="1" presStyleCnt="3"/>
      <dgm:spPr/>
      <dgm:t>
        <a:bodyPr/>
        <a:lstStyle/>
        <a:p>
          <a:endParaRPr lang="en-PH"/>
        </a:p>
      </dgm:t>
    </dgm:pt>
    <dgm:pt modelId="{BCB8F98D-1D39-4FC2-8A3D-4824CB37792A}" type="pres">
      <dgm:prSet presAssocID="{F6481A58-830A-42D9-B581-6EEB3790E37B}" presName="rootConnector" presStyleLbl="node1" presStyleIdx="1" presStyleCnt="3"/>
      <dgm:spPr/>
      <dgm:t>
        <a:bodyPr/>
        <a:lstStyle/>
        <a:p>
          <a:endParaRPr lang="en-PH"/>
        </a:p>
      </dgm:t>
    </dgm:pt>
    <dgm:pt modelId="{E8E5E1A5-2EEA-4B92-97DB-08D55785F5DC}" type="pres">
      <dgm:prSet presAssocID="{F6481A58-830A-42D9-B581-6EEB3790E37B}" presName="childShape" presStyleCnt="0"/>
      <dgm:spPr/>
    </dgm:pt>
    <dgm:pt modelId="{747BADC9-0E63-41FE-86B7-A26D2A04922B}" type="pres">
      <dgm:prSet presAssocID="{A29FE51E-F868-4BAB-A174-3363F2CA6EA5}" presName="Name13" presStyleLbl="parChTrans1D2" presStyleIdx="6" presStyleCnt="15"/>
      <dgm:spPr/>
      <dgm:t>
        <a:bodyPr/>
        <a:lstStyle/>
        <a:p>
          <a:endParaRPr lang="en-PH"/>
        </a:p>
      </dgm:t>
    </dgm:pt>
    <dgm:pt modelId="{495D7B16-AA4D-4D80-BBD2-A0BEB1CA16CC}" type="pres">
      <dgm:prSet presAssocID="{3421E3A8-CAB3-4B43-93A5-25EF5987D0C4}" presName="childText" presStyleLbl="bgAcc1" presStyleIdx="6" presStyleCnt="15">
        <dgm:presLayoutVars>
          <dgm:bulletEnabled val="1"/>
        </dgm:presLayoutVars>
      </dgm:prSet>
      <dgm:spPr/>
      <dgm:t>
        <a:bodyPr/>
        <a:lstStyle/>
        <a:p>
          <a:endParaRPr lang="en-PH"/>
        </a:p>
      </dgm:t>
    </dgm:pt>
    <dgm:pt modelId="{F2428BD9-3A80-4AC3-8A29-F19FB6EBD0F5}" type="pres">
      <dgm:prSet presAssocID="{3D13619C-415B-4459-9414-41E0B29EA61D}" presName="Name13" presStyleLbl="parChTrans1D2" presStyleIdx="7" presStyleCnt="15"/>
      <dgm:spPr/>
      <dgm:t>
        <a:bodyPr/>
        <a:lstStyle/>
        <a:p>
          <a:endParaRPr lang="en-PH"/>
        </a:p>
      </dgm:t>
    </dgm:pt>
    <dgm:pt modelId="{69D84341-1EC0-4606-928E-CF462C553589}" type="pres">
      <dgm:prSet presAssocID="{29973AFF-94CC-4F16-89BC-A8D691860EB1}" presName="childText" presStyleLbl="bgAcc1" presStyleIdx="7" presStyleCnt="15">
        <dgm:presLayoutVars>
          <dgm:bulletEnabled val="1"/>
        </dgm:presLayoutVars>
      </dgm:prSet>
      <dgm:spPr/>
      <dgm:t>
        <a:bodyPr/>
        <a:lstStyle/>
        <a:p>
          <a:endParaRPr lang="en-PH"/>
        </a:p>
      </dgm:t>
    </dgm:pt>
    <dgm:pt modelId="{4915E311-880F-47FC-B816-04BA249CA468}" type="pres">
      <dgm:prSet presAssocID="{01AF3B9A-24C7-499C-BEF9-865FC60F51F9}" presName="Name13" presStyleLbl="parChTrans1D2" presStyleIdx="8" presStyleCnt="15"/>
      <dgm:spPr/>
      <dgm:t>
        <a:bodyPr/>
        <a:lstStyle/>
        <a:p>
          <a:endParaRPr lang="en-PH"/>
        </a:p>
      </dgm:t>
    </dgm:pt>
    <dgm:pt modelId="{E70F79A4-FE91-4649-9851-CB7C96B9F821}" type="pres">
      <dgm:prSet presAssocID="{7F63956A-437B-4AA8-94F6-B9DA40B15C1C}" presName="childText" presStyleLbl="bgAcc1" presStyleIdx="8" presStyleCnt="15">
        <dgm:presLayoutVars>
          <dgm:bulletEnabled val="1"/>
        </dgm:presLayoutVars>
      </dgm:prSet>
      <dgm:spPr/>
      <dgm:t>
        <a:bodyPr/>
        <a:lstStyle/>
        <a:p>
          <a:endParaRPr lang="en-PH"/>
        </a:p>
      </dgm:t>
    </dgm:pt>
    <dgm:pt modelId="{EB3D9CFC-DA94-48B0-93E5-BE59C9CB4508}" type="pres">
      <dgm:prSet presAssocID="{54BBE457-57BB-4BFF-BF64-2F6456548213}" presName="root" presStyleCnt="0"/>
      <dgm:spPr/>
    </dgm:pt>
    <dgm:pt modelId="{76ED80E3-1DFA-4DA7-A446-1D7BCE1819C3}" type="pres">
      <dgm:prSet presAssocID="{54BBE457-57BB-4BFF-BF64-2F6456548213}" presName="rootComposite" presStyleCnt="0"/>
      <dgm:spPr/>
    </dgm:pt>
    <dgm:pt modelId="{9677EDB5-2A8A-4DD0-9083-D2A01318CED6}" type="pres">
      <dgm:prSet presAssocID="{54BBE457-57BB-4BFF-BF64-2F6456548213}" presName="rootText" presStyleLbl="node1" presStyleIdx="2" presStyleCnt="3"/>
      <dgm:spPr/>
      <dgm:t>
        <a:bodyPr/>
        <a:lstStyle/>
        <a:p>
          <a:endParaRPr lang="en-PH"/>
        </a:p>
      </dgm:t>
    </dgm:pt>
    <dgm:pt modelId="{C28D6A87-505F-4A43-A5FC-FEE852CA08E2}" type="pres">
      <dgm:prSet presAssocID="{54BBE457-57BB-4BFF-BF64-2F6456548213}" presName="rootConnector" presStyleLbl="node1" presStyleIdx="2" presStyleCnt="3"/>
      <dgm:spPr/>
      <dgm:t>
        <a:bodyPr/>
        <a:lstStyle/>
        <a:p>
          <a:endParaRPr lang="en-PH"/>
        </a:p>
      </dgm:t>
    </dgm:pt>
    <dgm:pt modelId="{D4EF9439-EC8D-43B8-A145-ED80FF88F750}" type="pres">
      <dgm:prSet presAssocID="{54BBE457-57BB-4BFF-BF64-2F6456548213}" presName="childShape" presStyleCnt="0"/>
      <dgm:spPr/>
    </dgm:pt>
    <dgm:pt modelId="{4061584E-D83B-41E4-9820-1848A0D3EDE9}" type="pres">
      <dgm:prSet presAssocID="{0E661B3F-AE69-486E-A709-B40540DEC0AB}" presName="Name13" presStyleLbl="parChTrans1D2" presStyleIdx="9" presStyleCnt="15"/>
      <dgm:spPr/>
      <dgm:t>
        <a:bodyPr/>
        <a:lstStyle/>
        <a:p>
          <a:endParaRPr lang="en-PH"/>
        </a:p>
      </dgm:t>
    </dgm:pt>
    <dgm:pt modelId="{7B7714B2-0582-4D26-8109-EB68865CA7C2}" type="pres">
      <dgm:prSet presAssocID="{A2E0DC04-863A-4F3E-AE46-F3AE813CB514}" presName="childText" presStyleLbl="bgAcc1" presStyleIdx="9" presStyleCnt="15">
        <dgm:presLayoutVars>
          <dgm:bulletEnabled val="1"/>
        </dgm:presLayoutVars>
      </dgm:prSet>
      <dgm:spPr/>
      <dgm:t>
        <a:bodyPr/>
        <a:lstStyle/>
        <a:p>
          <a:endParaRPr lang="en-PH"/>
        </a:p>
      </dgm:t>
    </dgm:pt>
    <dgm:pt modelId="{0C8BF41C-7C10-46B5-A645-7AC3385E0A58}" type="pres">
      <dgm:prSet presAssocID="{99453AAE-F483-4A3E-98F7-3D4802F8252B}" presName="Name13" presStyleLbl="parChTrans1D2" presStyleIdx="10" presStyleCnt="15"/>
      <dgm:spPr/>
      <dgm:t>
        <a:bodyPr/>
        <a:lstStyle/>
        <a:p>
          <a:endParaRPr lang="en-PH"/>
        </a:p>
      </dgm:t>
    </dgm:pt>
    <dgm:pt modelId="{15E263EB-F775-4ED2-A649-F3F4A1E7ACCB}" type="pres">
      <dgm:prSet presAssocID="{1A5D92A5-4709-41D6-8D75-1B7259B21C77}" presName="childText" presStyleLbl="bgAcc1" presStyleIdx="10" presStyleCnt="15">
        <dgm:presLayoutVars>
          <dgm:bulletEnabled val="1"/>
        </dgm:presLayoutVars>
      </dgm:prSet>
      <dgm:spPr/>
      <dgm:t>
        <a:bodyPr/>
        <a:lstStyle/>
        <a:p>
          <a:endParaRPr lang="en-PH"/>
        </a:p>
      </dgm:t>
    </dgm:pt>
    <dgm:pt modelId="{AAF51933-63F2-482D-A019-3FFAFC6F226A}" type="pres">
      <dgm:prSet presAssocID="{7709347C-C7B3-4114-9BF1-B1A1DDEFE94E}" presName="Name13" presStyleLbl="parChTrans1D2" presStyleIdx="11" presStyleCnt="15"/>
      <dgm:spPr/>
      <dgm:t>
        <a:bodyPr/>
        <a:lstStyle/>
        <a:p>
          <a:endParaRPr lang="en-PH"/>
        </a:p>
      </dgm:t>
    </dgm:pt>
    <dgm:pt modelId="{59EA08DB-36A3-4FC9-9972-023C5ABA4D78}" type="pres">
      <dgm:prSet presAssocID="{7CDD202C-D7FE-455B-BDB7-FE4CE56BC1B0}" presName="childText" presStyleLbl="bgAcc1" presStyleIdx="11" presStyleCnt="15">
        <dgm:presLayoutVars>
          <dgm:bulletEnabled val="1"/>
        </dgm:presLayoutVars>
      </dgm:prSet>
      <dgm:spPr/>
      <dgm:t>
        <a:bodyPr/>
        <a:lstStyle/>
        <a:p>
          <a:endParaRPr lang="en-PH"/>
        </a:p>
      </dgm:t>
    </dgm:pt>
    <dgm:pt modelId="{196F870A-215F-4DD9-BE82-4B90051F9379}" type="pres">
      <dgm:prSet presAssocID="{08B83F47-18DF-40CD-B9C7-A47635061CBB}" presName="Name13" presStyleLbl="parChTrans1D2" presStyleIdx="12" presStyleCnt="15"/>
      <dgm:spPr/>
      <dgm:t>
        <a:bodyPr/>
        <a:lstStyle/>
        <a:p>
          <a:endParaRPr lang="en-PH"/>
        </a:p>
      </dgm:t>
    </dgm:pt>
    <dgm:pt modelId="{F3801C7C-14FB-44E4-A804-BD093CDF51E2}" type="pres">
      <dgm:prSet presAssocID="{1010078F-1DE6-4E26-B288-D8E20A8DCC58}" presName="childText" presStyleLbl="bgAcc1" presStyleIdx="12" presStyleCnt="15">
        <dgm:presLayoutVars>
          <dgm:bulletEnabled val="1"/>
        </dgm:presLayoutVars>
      </dgm:prSet>
      <dgm:spPr/>
      <dgm:t>
        <a:bodyPr/>
        <a:lstStyle/>
        <a:p>
          <a:endParaRPr lang="en-PH"/>
        </a:p>
      </dgm:t>
    </dgm:pt>
    <dgm:pt modelId="{8C5501AB-9F14-48A5-8050-A623364B3A39}" type="pres">
      <dgm:prSet presAssocID="{2EBCB1EB-942E-4300-AAB4-09E197EAF786}" presName="Name13" presStyleLbl="parChTrans1D2" presStyleIdx="13" presStyleCnt="15"/>
      <dgm:spPr/>
      <dgm:t>
        <a:bodyPr/>
        <a:lstStyle/>
        <a:p>
          <a:endParaRPr lang="en-PH"/>
        </a:p>
      </dgm:t>
    </dgm:pt>
    <dgm:pt modelId="{7FE96B8D-261E-40CD-AD29-83C9A851392B}" type="pres">
      <dgm:prSet presAssocID="{162D75AB-2918-4E6D-965B-E652C6AC4710}" presName="childText" presStyleLbl="bgAcc1" presStyleIdx="13" presStyleCnt="15">
        <dgm:presLayoutVars>
          <dgm:bulletEnabled val="1"/>
        </dgm:presLayoutVars>
      </dgm:prSet>
      <dgm:spPr/>
      <dgm:t>
        <a:bodyPr/>
        <a:lstStyle/>
        <a:p>
          <a:endParaRPr lang="en-PH"/>
        </a:p>
      </dgm:t>
    </dgm:pt>
    <dgm:pt modelId="{BAEB907E-C608-4AF9-A217-FC8526739BDB}" type="pres">
      <dgm:prSet presAssocID="{3692883B-E56A-4F64-BBA9-AC136AFA0D48}" presName="Name13" presStyleLbl="parChTrans1D2" presStyleIdx="14" presStyleCnt="15"/>
      <dgm:spPr/>
      <dgm:t>
        <a:bodyPr/>
        <a:lstStyle/>
        <a:p>
          <a:endParaRPr lang="en-PH"/>
        </a:p>
      </dgm:t>
    </dgm:pt>
    <dgm:pt modelId="{A3FEEF5E-5EE8-44B0-8A08-C31299F976D2}" type="pres">
      <dgm:prSet presAssocID="{19303A73-A0D4-4738-AF13-E96E126B4EB3}" presName="childText" presStyleLbl="bgAcc1" presStyleIdx="14" presStyleCnt="15">
        <dgm:presLayoutVars>
          <dgm:bulletEnabled val="1"/>
        </dgm:presLayoutVars>
      </dgm:prSet>
      <dgm:spPr/>
      <dgm:t>
        <a:bodyPr/>
        <a:lstStyle/>
        <a:p>
          <a:endParaRPr lang="en-PH"/>
        </a:p>
      </dgm:t>
    </dgm:pt>
  </dgm:ptLst>
  <dgm:cxnLst>
    <dgm:cxn modelId="{C6DFAA68-5804-48CE-98E9-63118D44213A}" type="presOf" srcId="{99453AAE-F483-4A3E-98F7-3D4802F8252B}" destId="{0C8BF41C-7C10-46B5-A645-7AC3385E0A58}" srcOrd="0" destOrd="0" presId="urn:microsoft.com/office/officeart/2005/8/layout/hierarchy3"/>
    <dgm:cxn modelId="{219EC4C7-8A1E-423F-8B67-9BA52FD5D642}" type="presOf" srcId="{8CC1B8B0-4526-49FB-A264-BB1895236B45}" destId="{60135DC1-4F1B-4F35-8C4F-E7F4E0A80CB1}" srcOrd="0" destOrd="0" presId="urn:microsoft.com/office/officeart/2005/8/layout/hierarchy3"/>
    <dgm:cxn modelId="{CE282CB9-0416-449D-A66E-2C5DE30E01F0}" type="presOf" srcId="{AFAAEDF1-1D80-45EB-B642-A167501BDFFB}" destId="{7C984A4F-241C-49EF-8746-0AC1557CBB58}" srcOrd="0" destOrd="0" presId="urn:microsoft.com/office/officeart/2005/8/layout/hierarchy3"/>
    <dgm:cxn modelId="{3F8DC36F-B22D-4DD9-8411-B178AB881218}" type="presOf" srcId="{54BBE457-57BB-4BFF-BF64-2F6456548213}" destId="{C28D6A87-505F-4A43-A5FC-FEE852CA08E2}" srcOrd="1" destOrd="0" presId="urn:microsoft.com/office/officeart/2005/8/layout/hierarchy3"/>
    <dgm:cxn modelId="{513A5E74-4FF9-46D6-90A0-D26CDD38EC9C}" type="presOf" srcId="{6EF97254-2AA3-4214-ABA3-D208CCC65E20}" destId="{24CF5C5C-2ADE-44C5-982B-FE30E69696A8}" srcOrd="0" destOrd="0" presId="urn:microsoft.com/office/officeart/2005/8/layout/hierarchy3"/>
    <dgm:cxn modelId="{2CCEF378-6D1F-4831-8D49-5274F5FC6DF7}" type="presOf" srcId="{7CDD202C-D7FE-455B-BDB7-FE4CE56BC1B0}" destId="{59EA08DB-36A3-4FC9-9972-023C5ABA4D78}" srcOrd="0" destOrd="0" presId="urn:microsoft.com/office/officeart/2005/8/layout/hierarchy3"/>
    <dgm:cxn modelId="{D7BC03BB-D3F6-474B-83D1-B8BD3A0D3BD2}" srcId="{F6481A58-830A-42D9-B581-6EEB3790E37B}" destId="{7F63956A-437B-4AA8-94F6-B9DA40B15C1C}" srcOrd="2" destOrd="0" parTransId="{01AF3B9A-24C7-499C-BEF9-865FC60F51F9}" sibTransId="{AA1177F2-7599-418E-9B4C-CD25787CD1D8}"/>
    <dgm:cxn modelId="{203D3D9E-E1EF-451C-9D4D-70DC78E96EAF}" type="presOf" srcId="{BD239601-ABFC-42A6-910E-5FD339D337B5}" destId="{07EE210D-514C-4A41-9C37-4DDF5F920D5D}" srcOrd="0" destOrd="0" presId="urn:microsoft.com/office/officeart/2005/8/layout/hierarchy3"/>
    <dgm:cxn modelId="{F28A8831-78B5-44C5-A93A-2520A6419FFA}" srcId="{F6481A58-830A-42D9-B581-6EEB3790E37B}" destId="{3421E3A8-CAB3-4B43-93A5-25EF5987D0C4}" srcOrd="0" destOrd="0" parTransId="{A29FE51E-F868-4BAB-A174-3363F2CA6EA5}" sibTransId="{4483A573-C7AB-400B-BAD0-92669E8ED1F8}"/>
    <dgm:cxn modelId="{CC0751FB-C9FB-4F08-AFF0-CC796E996891}" srcId="{E0A18598-C226-4E63-A025-54AEE470CD10}" destId="{54BBE457-57BB-4BFF-BF64-2F6456548213}" srcOrd="2" destOrd="0" parTransId="{774F7F1A-9DE7-4372-8689-CD80C50F48C6}" sibTransId="{8035685E-1FB1-4C41-84A2-955C31A2613E}"/>
    <dgm:cxn modelId="{F1C25E59-D936-4E5F-8541-8491B14E197B}" type="presOf" srcId="{F6481A58-830A-42D9-B581-6EEB3790E37B}" destId="{BCB8F98D-1D39-4FC2-8A3D-4824CB37792A}" srcOrd="1" destOrd="0" presId="urn:microsoft.com/office/officeart/2005/8/layout/hierarchy3"/>
    <dgm:cxn modelId="{DFBEDE4F-5785-4206-A265-7154B5643414}" type="presOf" srcId="{A29FE51E-F868-4BAB-A174-3363F2CA6EA5}" destId="{747BADC9-0E63-41FE-86B7-A26D2A04922B}" srcOrd="0" destOrd="0" presId="urn:microsoft.com/office/officeart/2005/8/layout/hierarchy3"/>
    <dgm:cxn modelId="{C6F3527C-88C6-47D5-B6FB-51FC7D6FB416}" type="presOf" srcId="{162D75AB-2918-4E6D-965B-E652C6AC4710}" destId="{7FE96B8D-261E-40CD-AD29-83C9A851392B}" srcOrd="0" destOrd="0" presId="urn:microsoft.com/office/officeart/2005/8/layout/hierarchy3"/>
    <dgm:cxn modelId="{A3434BCE-EE87-4EF2-BD15-363CA2861CEA}" type="presOf" srcId="{3421E3A8-CAB3-4B43-93A5-25EF5987D0C4}" destId="{495D7B16-AA4D-4D80-BBD2-A0BEB1CA16CC}" srcOrd="0" destOrd="0" presId="urn:microsoft.com/office/officeart/2005/8/layout/hierarchy3"/>
    <dgm:cxn modelId="{21573532-2785-4BB4-B7B5-B1C2C68D6494}" type="presOf" srcId="{9C28C1CE-95C5-4894-80C2-908700BFBE0D}" destId="{0ADCFCED-8063-482B-B712-A5C716533BF6}" srcOrd="0" destOrd="0" presId="urn:microsoft.com/office/officeart/2005/8/layout/hierarchy3"/>
    <dgm:cxn modelId="{EBB451B6-33A4-48B3-A667-74A34E83BC1A}" type="presOf" srcId="{01AF3B9A-24C7-499C-BEF9-865FC60F51F9}" destId="{4915E311-880F-47FC-B816-04BA249CA468}" srcOrd="0" destOrd="0" presId="urn:microsoft.com/office/officeart/2005/8/layout/hierarchy3"/>
    <dgm:cxn modelId="{E3C522FB-C56C-49D8-BB9A-094DC802549A}" type="presOf" srcId="{F6481A58-830A-42D9-B581-6EEB3790E37B}" destId="{CAD5F011-DB8F-41C2-A8E6-CF5E09CDC7CB}" srcOrd="0" destOrd="0" presId="urn:microsoft.com/office/officeart/2005/8/layout/hierarchy3"/>
    <dgm:cxn modelId="{62850835-CAD5-4A64-9A90-BE80D00EDA49}" type="presOf" srcId="{7709347C-C7B3-4114-9BF1-B1A1DDEFE94E}" destId="{AAF51933-63F2-482D-A019-3FFAFC6F226A}" srcOrd="0" destOrd="0" presId="urn:microsoft.com/office/officeart/2005/8/layout/hierarchy3"/>
    <dgm:cxn modelId="{7D8FD947-8C2D-4A5C-9CC1-5D6B1D4E6885}" type="presOf" srcId="{1A5D92A5-4709-41D6-8D75-1B7259B21C77}" destId="{15E263EB-F775-4ED2-A649-F3F4A1E7ACCB}" srcOrd="0" destOrd="0" presId="urn:microsoft.com/office/officeart/2005/8/layout/hierarchy3"/>
    <dgm:cxn modelId="{B1448345-3B8B-47F0-B004-88762876814B}" type="presOf" srcId="{B7A67FE1-6FDE-40D8-8484-1F812EC40216}" destId="{579B45FB-2BE9-4679-AACF-3B01EA51A4D7}" srcOrd="0" destOrd="0" presId="urn:microsoft.com/office/officeart/2005/8/layout/hierarchy3"/>
    <dgm:cxn modelId="{AEC042A6-BBA8-4302-B58C-E6922868E099}" type="presOf" srcId="{3692883B-E56A-4F64-BBA9-AC136AFA0D48}" destId="{BAEB907E-C608-4AF9-A217-FC8526739BDB}" srcOrd="0" destOrd="0" presId="urn:microsoft.com/office/officeart/2005/8/layout/hierarchy3"/>
    <dgm:cxn modelId="{DC56B9BF-4C38-4966-9AF3-82D4E73F1041}" srcId="{54BBE457-57BB-4BFF-BF64-2F6456548213}" destId="{A2E0DC04-863A-4F3E-AE46-F3AE813CB514}" srcOrd="0" destOrd="0" parTransId="{0E661B3F-AE69-486E-A709-B40540DEC0AB}" sibTransId="{9A32E341-54A0-42D7-87C1-4CE3DCC0E5E6}"/>
    <dgm:cxn modelId="{153C609F-6CC9-4B9D-9664-C81983D98E9B}" srcId="{AFAAEDF1-1D80-45EB-B642-A167501BDFFB}" destId="{758FF4B7-EDCD-4E2C-8349-177819668824}" srcOrd="3" destOrd="0" parTransId="{1E23D3B8-79E6-4709-AB5A-775C9AC058D6}" sibTransId="{C11B577E-804A-4674-9BC2-A2D2D5F68B54}"/>
    <dgm:cxn modelId="{663259EC-30F6-491B-98CE-6608B242E031}" srcId="{54BBE457-57BB-4BFF-BF64-2F6456548213}" destId="{1A5D92A5-4709-41D6-8D75-1B7259B21C77}" srcOrd="1" destOrd="0" parTransId="{99453AAE-F483-4A3E-98F7-3D4802F8252B}" sibTransId="{177CB587-754C-49FB-A3CF-53735CF72901}"/>
    <dgm:cxn modelId="{9039538D-75B3-4986-8267-96349251926A}" srcId="{F6481A58-830A-42D9-B581-6EEB3790E37B}" destId="{29973AFF-94CC-4F16-89BC-A8D691860EB1}" srcOrd="1" destOrd="0" parTransId="{3D13619C-415B-4459-9414-41E0B29EA61D}" sibTransId="{6B45ACE9-3A08-4142-88FB-6C3F863390EB}"/>
    <dgm:cxn modelId="{46DA5B68-8A58-4EFA-8161-2FAC8CEAF468}" type="presOf" srcId="{3D13619C-415B-4459-9414-41E0B29EA61D}" destId="{F2428BD9-3A80-4AC3-8A29-F19FB6EBD0F5}" srcOrd="0" destOrd="0" presId="urn:microsoft.com/office/officeart/2005/8/layout/hierarchy3"/>
    <dgm:cxn modelId="{D0D2D7A7-B6FC-452C-BD1F-566A58483F4E}" type="presOf" srcId="{7F63956A-437B-4AA8-94F6-B9DA40B15C1C}" destId="{E70F79A4-FE91-4649-9851-CB7C96B9F821}" srcOrd="0" destOrd="0" presId="urn:microsoft.com/office/officeart/2005/8/layout/hierarchy3"/>
    <dgm:cxn modelId="{F95DE3EE-41CF-48A6-BE7D-B89026B77AFD}" type="presOf" srcId="{29973AFF-94CC-4F16-89BC-A8D691860EB1}" destId="{69D84341-1EC0-4606-928E-CF462C553589}" srcOrd="0" destOrd="0" presId="urn:microsoft.com/office/officeart/2005/8/layout/hierarchy3"/>
    <dgm:cxn modelId="{FBF38552-0B5A-4A7D-A557-239F4918EBD6}" srcId="{54BBE457-57BB-4BFF-BF64-2F6456548213}" destId="{19303A73-A0D4-4738-AF13-E96E126B4EB3}" srcOrd="5" destOrd="0" parTransId="{3692883B-E56A-4F64-BBA9-AC136AFA0D48}" sibTransId="{EDA191D3-892C-4F66-B44B-C671C0D8BD55}"/>
    <dgm:cxn modelId="{5F3721C2-52CE-4AAD-8081-171B2C775529}" srcId="{E0A18598-C226-4E63-A025-54AEE470CD10}" destId="{F6481A58-830A-42D9-B581-6EEB3790E37B}" srcOrd="1" destOrd="0" parTransId="{A8013490-6C97-4D3C-BB9B-2CD8F5B3CD07}" sibTransId="{04CDDFA0-EB26-43F4-8A00-B76DCFB47DAD}"/>
    <dgm:cxn modelId="{CA9FCFAD-2A65-4830-AA74-995B00A6124C}" srcId="{E0A18598-C226-4E63-A025-54AEE470CD10}" destId="{AFAAEDF1-1D80-45EB-B642-A167501BDFFB}" srcOrd="0" destOrd="0" parTransId="{5B77311F-FE75-4531-858B-24145423CDF6}" sibTransId="{498276AA-1C9C-4C0F-94EA-A748EB2086E9}"/>
    <dgm:cxn modelId="{F2BD2E8C-DC0A-4915-B39E-29453A0EA139}" srcId="{AFAAEDF1-1D80-45EB-B642-A167501BDFFB}" destId="{9C28C1CE-95C5-4894-80C2-908700BFBE0D}" srcOrd="0" destOrd="0" parTransId="{859CE759-7442-4F91-8C34-62A308139BAF}" sibTransId="{E2CD56D5-36DB-41D6-BAC7-5118003EB39D}"/>
    <dgm:cxn modelId="{876F4CAB-1CF2-4F19-BDA7-B4B10DBB3F2B}" type="presOf" srcId="{859CE759-7442-4F91-8C34-62A308139BAF}" destId="{DD75CFAB-EC19-4592-945D-B03501B9F0D8}" srcOrd="0" destOrd="0" presId="urn:microsoft.com/office/officeart/2005/8/layout/hierarchy3"/>
    <dgm:cxn modelId="{EC4858E6-67DA-4BBD-B026-FC8106BD0258}" type="presOf" srcId="{1E23D3B8-79E6-4709-AB5A-775C9AC058D6}" destId="{AB263AD2-348E-48DF-BAD8-E62026CE07A6}" srcOrd="0" destOrd="0" presId="urn:microsoft.com/office/officeart/2005/8/layout/hierarchy3"/>
    <dgm:cxn modelId="{2F007751-62CA-4149-B9A6-4F0EBD12FBA5}" srcId="{54BBE457-57BB-4BFF-BF64-2F6456548213}" destId="{162D75AB-2918-4E6D-965B-E652C6AC4710}" srcOrd="4" destOrd="0" parTransId="{2EBCB1EB-942E-4300-AAB4-09E197EAF786}" sibTransId="{303134F5-BC76-4982-BA7B-46C41210F028}"/>
    <dgm:cxn modelId="{45AB9F70-9098-49FC-B5A9-4DF6703DF524}" type="presOf" srcId="{19303A73-A0D4-4738-AF13-E96E126B4EB3}" destId="{A3FEEF5E-5EE8-44B0-8A08-C31299F976D2}" srcOrd="0" destOrd="0" presId="urn:microsoft.com/office/officeart/2005/8/layout/hierarchy3"/>
    <dgm:cxn modelId="{40D80AF2-F821-4C97-9083-963503EA3E68}" type="presOf" srcId="{CA30F84E-4288-4F52-ADD2-6761F2A63BFE}" destId="{343BB5F2-8048-48DE-913F-9A3FE6575304}" srcOrd="0" destOrd="0" presId="urn:microsoft.com/office/officeart/2005/8/layout/hierarchy3"/>
    <dgm:cxn modelId="{44059495-19A7-4617-B755-DD61464F3DC8}" type="presOf" srcId="{08B83F47-18DF-40CD-B9C7-A47635061CBB}" destId="{196F870A-215F-4DD9-BE82-4B90051F9379}" srcOrd="0" destOrd="0" presId="urn:microsoft.com/office/officeart/2005/8/layout/hierarchy3"/>
    <dgm:cxn modelId="{B8B77116-0897-4198-BE8F-DD60ED0F0E25}" type="presOf" srcId="{0E661B3F-AE69-486E-A709-B40540DEC0AB}" destId="{4061584E-D83B-41E4-9820-1848A0D3EDE9}" srcOrd="0" destOrd="0" presId="urn:microsoft.com/office/officeart/2005/8/layout/hierarchy3"/>
    <dgm:cxn modelId="{4D6DAC53-2C51-43A1-B56E-68D1D9A0A300}" type="presOf" srcId="{E0A18598-C226-4E63-A025-54AEE470CD10}" destId="{78AB2438-8EB9-48B5-8E18-A93E4FC8CA30}" srcOrd="0" destOrd="0" presId="urn:microsoft.com/office/officeart/2005/8/layout/hierarchy3"/>
    <dgm:cxn modelId="{688AFAC3-EA78-48DF-8221-2C049A50F57B}" srcId="{54BBE457-57BB-4BFF-BF64-2F6456548213}" destId="{1010078F-1DE6-4E26-B288-D8E20A8DCC58}" srcOrd="3" destOrd="0" parTransId="{08B83F47-18DF-40CD-B9C7-A47635061CBB}" sibTransId="{77C5D95B-F831-44AB-A188-1EA7729806B2}"/>
    <dgm:cxn modelId="{533B9B0C-BA11-441E-932C-326FABE16B1E}" srcId="{AFAAEDF1-1D80-45EB-B642-A167501BDFFB}" destId="{4AE5985F-8F76-4DEB-A846-C376BC8A9F7E}" srcOrd="1" destOrd="0" parTransId="{8CC1B8B0-4526-49FB-A264-BB1895236B45}" sibTransId="{DDD01E76-A68D-4E68-BFDC-2F129978AD8D}"/>
    <dgm:cxn modelId="{3C58B7FE-5A9A-44BF-9E4F-0BFF0839BC72}" type="presOf" srcId="{570267A3-F9E5-4CFA-A56B-664516EB05A0}" destId="{CE5D6FA4-7B28-484D-BC31-BAE239702248}" srcOrd="0" destOrd="0" presId="urn:microsoft.com/office/officeart/2005/8/layout/hierarchy3"/>
    <dgm:cxn modelId="{866DCD56-4862-466E-BD30-66011F45672C}" srcId="{AFAAEDF1-1D80-45EB-B642-A167501BDFFB}" destId="{B7A67FE1-6FDE-40D8-8484-1F812EC40216}" srcOrd="5" destOrd="0" parTransId="{570267A3-F9E5-4CFA-A56B-664516EB05A0}" sibTransId="{5EE81E5F-602C-44C7-A4D1-5CE661089971}"/>
    <dgm:cxn modelId="{01544183-810F-4674-9E3B-BCDAABF3A120}" type="presOf" srcId="{90FAB7B6-DE8C-4AEF-AF71-6A8DE2BBE35C}" destId="{7772C821-72DF-4E62-9A64-3D413074A5D8}" srcOrd="0" destOrd="0" presId="urn:microsoft.com/office/officeart/2005/8/layout/hierarchy3"/>
    <dgm:cxn modelId="{AD7CBDCC-0E4C-4FAA-BA87-09DEF4E62F39}" srcId="{AFAAEDF1-1D80-45EB-B642-A167501BDFFB}" destId="{BD239601-ABFC-42A6-910E-5FD339D337B5}" srcOrd="4" destOrd="0" parTransId="{CA30F84E-4288-4F52-ADD2-6761F2A63BFE}" sibTransId="{75A7B7ED-2EBF-42D6-90F5-F08B4407C6B3}"/>
    <dgm:cxn modelId="{195E44FD-191D-4A20-8B0C-9F9CF8FD0772}" srcId="{AFAAEDF1-1D80-45EB-B642-A167501BDFFB}" destId="{6EF97254-2AA3-4214-ABA3-D208CCC65E20}" srcOrd="2" destOrd="0" parTransId="{90FAB7B6-DE8C-4AEF-AF71-6A8DE2BBE35C}" sibTransId="{9BADDE12-0A0B-47D9-931A-8DECA2ACD9D3}"/>
    <dgm:cxn modelId="{3904E60D-3F56-471E-8544-8EC1E765527C}" type="presOf" srcId="{A2E0DC04-863A-4F3E-AE46-F3AE813CB514}" destId="{7B7714B2-0582-4D26-8109-EB68865CA7C2}" srcOrd="0" destOrd="0" presId="urn:microsoft.com/office/officeart/2005/8/layout/hierarchy3"/>
    <dgm:cxn modelId="{E711B738-0123-4166-96EA-8053EC1FE1EA}" type="presOf" srcId="{4AE5985F-8F76-4DEB-A846-C376BC8A9F7E}" destId="{AE6A8F14-60EF-4E45-9095-46C64DED3BE7}" srcOrd="0" destOrd="0" presId="urn:microsoft.com/office/officeart/2005/8/layout/hierarchy3"/>
    <dgm:cxn modelId="{CDA3297A-AD2A-44EA-A112-865E4B1F68D9}" type="presOf" srcId="{758FF4B7-EDCD-4E2C-8349-177819668824}" destId="{1C182631-D036-4F3F-BBF7-DBA1F02B1147}" srcOrd="0" destOrd="0" presId="urn:microsoft.com/office/officeart/2005/8/layout/hierarchy3"/>
    <dgm:cxn modelId="{D416C17C-67AB-46DA-B6CE-D3EFDE156DAE}" type="presOf" srcId="{2EBCB1EB-942E-4300-AAB4-09E197EAF786}" destId="{8C5501AB-9F14-48A5-8050-A623364B3A39}" srcOrd="0" destOrd="0" presId="urn:microsoft.com/office/officeart/2005/8/layout/hierarchy3"/>
    <dgm:cxn modelId="{C02ADC2C-FDBA-4494-B072-851C35BD7A21}" type="presOf" srcId="{AFAAEDF1-1D80-45EB-B642-A167501BDFFB}" destId="{2EE43DBA-EC00-45ED-BC31-1420D2D4CB50}" srcOrd="1" destOrd="0" presId="urn:microsoft.com/office/officeart/2005/8/layout/hierarchy3"/>
    <dgm:cxn modelId="{259B0AFB-7EDC-4C0D-8709-4275B1E2E8B9}" srcId="{54BBE457-57BB-4BFF-BF64-2F6456548213}" destId="{7CDD202C-D7FE-455B-BDB7-FE4CE56BC1B0}" srcOrd="2" destOrd="0" parTransId="{7709347C-C7B3-4114-9BF1-B1A1DDEFE94E}" sibTransId="{3D3B51FF-F0B4-47D4-A613-CCFFC083009F}"/>
    <dgm:cxn modelId="{1E243681-2509-41A9-BF36-A141B9812D31}" type="presOf" srcId="{1010078F-1DE6-4E26-B288-D8E20A8DCC58}" destId="{F3801C7C-14FB-44E4-A804-BD093CDF51E2}" srcOrd="0" destOrd="0" presId="urn:microsoft.com/office/officeart/2005/8/layout/hierarchy3"/>
    <dgm:cxn modelId="{8E3EE208-E11E-49EF-B36F-D820230E3D6D}" type="presOf" srcId="{54BBE457-57BB-4BFF-BF64-2F6456548213}" destId="{9677EDB5-2A8A-4DD0-9083-D2A01318CED6}" srcOrd="0" destOrd="0" presId="urn:microsoft.com/office/officeart/2005/8/layout/hierarchy3"/>
    <dgm:cxn modelId="{1DC49FDF-6AC3-4B88-9411-0E55A5F63491}" type="presParOf" srcId="{78AB2438-8EB9-48B5-8E18-A93E4FC8CA30}" destId="{4DC6F916-470C-4519-8791-2A41BE5F61E1}" srcOrd="0" destOrd="0" presId="urn:microsoft.com/office/officeart/2005/8/layout/hierarchy3"/>
    <dgm:cxn modelId="{DA05580D-5348-49D5-9540-FA215FD1B34E}" type="presParOf" srcId="{4DC6F916-470C-4519-8791-2A41BE5F61E1}" destId="{C2F79017-FAB1-4F99-8FFE-8AF14F4B6AD6}" srcOrd="0" destOrd="0" presId="urn:microsoft.com/office/officeart/2005/8/layout/hierarchy3"/>
    <dgm:cxn modelId="{55BE136F-4EAC-43C0-9B2E-CC84403DE378}" type="presParOf" srcId="{C2F79017-FAB1-4F99-8FFE-8AF14F4B6AD6}" destId="{7C984A4F-241C-49EF-8746-0AC1557CBB58}" srcOrd="0" destOrd="0" presId="urn:microsoft.com/office/officeart/2005/8/layout/hierarchy3"/>
    <dgm:cxn modelId="{E1A0D9BF-94BB-4CF3-9E37-C7DDD2A68B43}" type="presParOf" srcId="{C2F79017-FAB1-4F99-8FFE-8AF14F4B6AD6}" destId="{2EE43DBA-EC00-45ED-BC31-1420D2D4CB50}" srcOrd="1" destOrd="0" presId="urn:microsoft.com/office/officeart/2005/8/layout/hierarchy3"/>
    <dgm:cxn modelId="{8BD216F8-611F-46DA-8752-12BEB27919EF}" type="presParOf" srcId="{4DC6F916-470C-4519-8791-2A41BE5F61E1}" destId="{E1D84998-6F3E-4350-BAC4-825A7A376369}" srcOrd="1" destOrd="0" presId="urn:microsoft.com/office/officeart/2005/8/layout/hierarchy3"/>
    <dgm:cxn modelId="{D0052E42-0ECF-4A78-ABDF-21517CB2F85A}" type="presParOf" srcId="{E1D84998-6F3E-4350-BAC4-825A7A376369}" destId="{DD75CFAB-EC19-4592-945D-B03501B9F0D8}" srcOrd="0" destOrd="0" presId="urn:microsoft.com/office/officeart/2005/8/layout/hierarchy3"/>
    <dgm:cxn modelId="{0640B633-ED5D-4960-B4AA-851CB928D7C5}" type="presParOf" srcId="{E1D84998-6F3E-4350-BAC4-825A7A376369}" destId="{0ADCFCED-8063-482B-B712-A5C716533BF6}" srcOrd="1" destOrd="0" presId="urn:microsoft.com/office/officeart/2005/8/layout/hierarchy3"/>
    <dgm:cxn modelId="{95959D9B-BA07-495C-80EA-C4CC272D92B9}" type="presParOf" srcId="{E1D84998-6F3E-4350-BAC4-825A7A376369}" destId="{60135DC1-4F1B-4F35-8C4F-E7F4E0A80CB1}" srcOrd="2" destOrd="0" presId="urn:microsoft.com/office/officeart/2005/8/layout/hierarchy3"/>
    <dgm:cxn modelId="{88E520DA-9863-458C-B21F-23882C380632}" type="presParOf" srcId="{E1D84998-6F3E-4350-BAC4-825A7A376369}" destId="{AE6A8F14-60EF-4E45-9095-46C64DED3BE7}" srcOrd="3" destOrd="0" presId="urn:microsoft.com/office/officeart/2005/8/layout/hierarchy3"/>
    <dgm:cxn modelId="{12464B79-A466-4FDC-8ECF-295D48B53420}" type="presParOf" srcId="{E1D84998-6F3E-4350-BAC4-825A7A376369}" destId="{7772C821-72DF-4E62-9A64-3D413074A5D8}" srcOrd="4" destOrd="0" presId="urn:microsoft.com/office/officeart/2005/8/layout/hierarchy3"/>
    <dgm:cxn modelId="{EA6A95FF-0575-4641-80EE-AB2B95FA485C}" type="presParOf" srcId="{E1D84998-6F3E-4350-BAC4-825A7A376369}" destId="{24CF5C5C-2ADE-44C5-982B-FE30E69696A8}" srcOrd="5" destOrd="0" presId="urn:microsoft.com/office/officeart/2005/8/layout/hierarchy3"/>
    <dgm:cxn modelId="{16285BE6-23CB-473A-82A2-5C4B99D45E3E}" type="presParOf" srcId="{E1D84998-6F3E-4350-BAC4-825A7A376369}" destId="{AB263AD2-348E-48DF-BAD8-E62026CE07A6}" srcOrd="6" destOrd="0" presId="urn:microsoft.com/office/officeart/2005/8/layout/hierarchy3"/>
    <dgm:cxn modelId="{2594FE0F-03F2-46E5-AC99-B4EFCAF70962}" type="presParOf" srcId="{E1D84998-6F3E-4350-BAC4-825A7A376369}" destId="{1C182631-D036-4F3F-BBF7-DBA1F02B1147}" srcOrd="7" destOrd="0" presId="urn:microsoft.com/office/officeart/2005/8/layout/hierarchy3"/>
    <dgm:cxn modelId="{725E9828-5652-43E5-8D53-61AE99D04961}" type="presParOf" srcId="{E1D84998-6F3E-4350-BAC4-825A7A376369}" destId="{343BB5F2-8048-48DE-913F-9A3FE6575304}" srcOrd="8" destOrd="0" presId="urn:microsoft.com/office/officeart/2005/8/layout/hierarchy3"/>
    <dgm:cxn modelId="{D15A8E1A-FB62-4170-AEE8-AA5B807DA58C}" type="presParOf" srcId="{E1D84998-6F3E-4350-BAC4-825A7A376369}" destId="{07EE210D-514C-4A41-9C37-4DDF5F920D5D}" srcOrd="9" destOrd="0" presId="urn:microsoft.com/office/officeart/2005/8/layout/hierarchy3"/>
    <dgm:cxn modelId="{A5164E4C-CC64-4CEE-B7C9-3CA89180683C}" type="presParOf" srcId="{E1D84998-6F3E-4350-BAC4-825A7A376369}" destId="{CE5D6FA4-7B28-484D-BC31-BAE239702248}" srcOrd="10" destOrd="0" presId="urn:microsoft.com/office/officeart/2005/8/layout/hierarchy3"/>
    <dgm:cxn modelId="{E7978834-E311-4FFE-98BF-3BF8247F1235}" type="presParOf" srcId="{E1D84998-6F3E-4350-BAC4-825A7A376369}" destId="{579B45FB-2BE9-4679-AACF-3B01EA51A4D7}" srcOrd="11" destOrd="0" presId="urn:microsoft.com/office/officeart/2005/8/layout/hierarchy3"/>
    <dgm:cxn modelId="{EF6F5F60-E2D3-4F99-B34E-0BC603B884D1}" type="presParOf" srcId="{78AB2438-8EB9-48B5-8E18-A93E4FC8CA30}" destId="{C4574BE9-D505-4908-BCE7-B14B16CD3F20}" srcOrd="1" destOrd="0" presId="urn:microsoft.com/office/officeart/2005/8/layout/hierarchy3"/>
    <dgm:cxn modelId="{2F3C01A6-121F-42C5-BC29-708F034DA2AB}" type="presParOf" srcId="{C4574BE9-D505-4908-BCE7-B14B16CD3F20}" destId="{1EEE6ED8-0254-4D7B-9C10-931E68638BEE}" srcOrd="0" destOrd="0" presId="urn:microsoft.com/office/officeart/2005/8/layout/hierarchy3"/>
    <dgm:cxn modelId="{992B2418-D48D-43FD-8C0B-92A1A2D4B887}" type="presParOf" srcId="{1EEE6ED8-0254-4D7B-9C10-931E68638BEE}" destId="{CAD5F011-DB8F-41C2-A8E6-CF5E09CDC7CB}" srcOrd="0" destOrd="0" presId="urn:microsoft.com/office/officeart/2005/8/layout/hierarchy3"/>
    <dgm:cxn modelId="{F3A2370F-4D5A-451C-AF05-69F6D0250583}" type="presParOf" srcId="{1EEE6ED8-0254-4D7B-9C10-931E68638BEE}" destId="{BCB8F98D-1D39-4FC2-8A3D-4824CB37792A}" srcOrd="1" destOrd="0" presId="urn:microsoft.com/office/officeart/2005/8/layout/hierarchy3"/>
    <dgm:cxn modelId="{13BFE85D-1816-4CE0-A68C-AC6EE0E9238B}" type="presParOf" srcId="{C4574BE9-D505-4908-BCE7-B14B16CD3F20}" destId="{E8E5E1A5-2EEA-4B92-97DB-08D55785F5DC}" srcOrd="1" destOrd="0" presId="urn:microsoft.com/office/officeart/2005/8/layout/hierarchy3"/>
    <dgm:cxn modelId="{6AE426FE-F931-4C58-A9C6-14AF20A912E9}" type="presParOf" srcId="{E8E5E1A5-2EEA-4B92-97DB-08D55785F5DC}" destId="{747BADC9-0E63-41FE-86B7-A26D2A04922B}" srcOrd="0" destOrd="0" presId="urn:microsoft.com/office/officeart/2005/8/layout/hierarchy3"/>
    <dgm:cxn modelId="{1BD0191E-6AAE-4726-BDB4-E59985FD6525}" type="presParOf" srcId="{E8E5E1A5-2EEA-4B92-97DB-08D55785F5DC}" destId="{495D7B16-AA4D-4D80-BBD2-A0BEB1CA16CC}" srcOrd="1" destOrd="0" presId="urn:microsoft.com/office/officeart/2005/8/layout/hierarchy3"/>
    <dgm:cxn modelId="{087FB60A-AB52-467B-A47C-B8969EA2C09C}" type="presParOf" srcId="{E8E5E1A5-2EEA-4B92-97DB-08D55785F5DC}" destId="{F2428BD9-3A80-4AC3-8A29-F19FB6EBD0F5}" srcOrd="2" destOrd="0" presId="urn:microsoft.com/office/officeart/2005/8/layout/hierarchy3"/>
    <dgm:cxn modelId="{EEA4BA80-B13C-4C7B-A00C-46C211806408}" type="presParOf" srcId="{E8E5E1A5-2EEA-4B92-97DB-08D55785F5DC}" destId="{69D84341-1EC0-4606-928E-CF462C553589}" srcOrd="3" destOrd="0" presId="urn:microsoft.com/office/officeart/2005/8/layout/hierarchy3"/>
    <dgm:cxn modelId="{D8404C95-01AE-4143-802F-4037EBFFF5A6}" type="presParOf" srcId="{E8E5E1A5-2EEA-4B92-97DB-08D55785F5DC}" destId="{4915E311-880F-47FC-B816-04BA249CA468}" srcOrd="4" destOrd="0" presId="urn:microsoft.com/office/officeart/2005/8/layout/hierarchy3"/>
    <dgm:cxn modelId="{7B24B7C7-960D-44A5-B73B-6D192794BA84}" type="presParOf" srcId="{E8E5E1A5-2EEA-4B92-97DB-08D55785F5DC}" destId="{E70F79A4-FE91-4649-9851-CB7C96B9F821}" srcOrd="5" destOrd="0" presId="urn:microsoft.com/office/officeart/2005/8/layout/hierarchy3"/>
    <dgm:cxn modelId="{9FE26118-C895-4118-A25A-1B3D2913CD80}" type="presParOf" srcId="{78AB2438-8EB9-48B5-8E18-A93E4FC8CA30}" destId="{EB3D9CFC-DA94-48B0-93E5-BE59C9CB4508}" srcOrd="2" destOrd="0" presId="urn:microsoft.com/office/officeart/2005/8/layout/hierarchy3"/>
    <dgm:cxn modelId="{992B704D-C7BD-49BB-AC32-3E84BEE5A4B1}" type="presParOf" srcId="{EB3D9CFC-DA94-48B0-93E5-BE59C9CB4508}" destId="{76ED80E3-1DFA-4DA7-A446-1D7BCE1819C3}" srcOrd="0" destOrd="0" presId="urn:microsoft.com/office/officeart/2005/8/layout/hierarchy3"/>
    <dgm:cxn modelId="{D4C06FBB-F235-4259-94AB-02B67DC173CF}" type="presParOf" srcId="{76ED80E3-1DFA-4DA7-A446-1D7BCE1819C3}" destId="{9677EDB5-2A8A-4DD0-9083-D2A01318CED6}" srcOrd="0" destOrd="0" presId="urn:microsoft.com/office/officeart/2005/8/layout/hierarchy3"/>
    <dgm:cxn modelId="{79010F87-AD06-4878-A33C-72689F31EF08}" type="presParOf" srcId="{76ED80E3-1DFA-4DA7-A446-1D7BCE1819C3}" destId="{C28D6A87-505F-4A43-A5FC-FEE852CA08E2}" srcOrd="1" destOrd="0" presId="urn:microsoft.com/office/officeart/2005/8/layout/hierarchy3"/>
    <dgm:cxn modelId="{82490F57-9CEC-4DA5-8977-B390E004BF83}" type="presParOf" srcId="{EB3D9CFC-DA94-48B0-93E5-BE59C9CB4508}" destId="{D4EF9439-EC8D-43B8-A145-ED80FF88F750}" srcOrd="1" destOrd="0" presId="urn:microsoft.com/office/officeart/2005/8/layout/hierarchy3"/>
    <dgm:cxn modelId="{FADD72E7-03A7-442F-8F70-2ED442BD8C84}" type="presParOf" srcId="{D4EF9439-EC8D-43B8-A145-ED80FF88F750}" destId="{4061584E-D83B-41E4-9820-1848A0D3EDE9}" srcOrd="0" destOrd="0" presId="urn:microsoft.com/office/officeart/2005/8/layout/hierarchy3"/>
    <dgm:cxn modelId="{B16CEBAA-6662-4EE1-A9B9-196657B4E09F}" type="presParOf" srcId="{D4EF9439-EC8D-43B8-A145-ED80FF88F750}" destId="{7B7714B2-0582-4D26-8109-EB68865CA7C2}" srcOrd="1" destOrd="0" presId="urn:microsoft.com/office/officeart/2005/8/layout/hierarchy3"/>
    <dgm:cxn modelId="{35B0A61C-A8CD-4F69-B771-CC19BDA8A29C}" type="presParOf" srcId="{D4EF9439-EC8D-43B8-A145-ED80FF88F750}" destId="{0C8BF41C-7C10-46B5-A645-7AC3385E0A58}" srcOrd="2" destOrd="0" presId="urn:microsoft.com/office/officeart/2005/8/layout/hierarchy3"/>
    <dgm:cxn modelId="{644DC48E-575C-431E-A53F-7D93430F456B}" type="presParOf" srcId="{D4EF9439-EC8D-43B8-A145-ED80FF88F750}" destId="{15E263EB-F775-4ED2-A649-F3F4A1E7ACCB}" srcOrd="3" destOrd="0" presId="urn:microsoft.com/office/officeart/2005/8/layout/hierarchy3"/>
    <dgm:cxn modelId="{ABC4EEF4-7EF4-406D-AE5B-366C5F85037D}" type="presParOf" srcId="{D4EF9439-EC8D-43B8-A145-ED80FF88F750}" destId="{AAF51933-63F2-482D-A019-3FFAFC6F226A}" srcOrd="4" destOrd="0" presId="urn:microsoft.com/office/officeart/2005/8/layout/hierarchy3"/>
    <dgm:cxn modelId="{978CF97B-7FAC-41C3-9502-DC5E68652BA7}" type="presParOf" srcId="{D4EF9439-EC8D-43B8-A145-ED80FF88F750}" destId="{59EA08DB-36A3-4FC9-9972-023C5ABA4D78}" srcOrd="5" destOrd="0" presId="urn:microsoft.com/office/officeart/2005/8/layout/hierarchy3"/>
    <dgm:cxn modelId="{9ABF81A4-FF96-4439-B131-82222B505802}" type="presParOf" srcId="{D4EF9439-EC8D-43B8-A145-ED80FF88F750}" destId="{196F870A-215F-4DD9-BE82-4B90051F9379}" srcOrd="6" destOrd="0" presId="urn:microsoft.com/office/officeart/2005/8/layout/hierarchy3"/>
    <dgm:cxn modelId="{3D48AFEF-615F-4B3F-8173-B94563AEB513}" type="presParOf" srcId="{D4EF9439-EC8D-43B8-A145-ED80FF88F750}" destId="{F3801C7C-14FB-44E4-A804-BD093CDF51E2}" srcOrd="7" destOrd="0" presId="urn:microsoft.com/office/officeart/2005/8/layout/hierarchy3"/>
    <dgm:cxn modelId="{5C391901-9B1F-4681-A3BA-8C6BF1B77D51}" type="presParOf" srcId="{D4EF9439-EC8D-43B8-A145-ED80FF88F750}" destId="{8C5501AB-9F14-48A5-8050-A623364B3A39}" srcOrd="8" destOrd="0" presId="urn:microsoft.com/office/officeart/2005/8/layout/hierarchy3"/>
    <dgm:cxn modelId="{3AC4BAEC-54A8-434C-9DA2-B7B002ECBA81}" type="presParOf" srcId="{D4EF9439-EC8D-43B8-A145-ED80FF88F750}" destId="{7FE96B8D-261E-40CD-AD29-83C9A851392B}" srcOrd="9" destOrd="0" presId="urn:microsoft.com/office/officeart/2005/8/layout/hierarchy3"/>
    <dgm:cxn modelId="{E83ACED2-4CD0-4E36-A42C-C4FD5E0F1494}" type="presParOf" srcId="{D4EF9439-EC8D-43B8-A145-ED80FF88F750}" destId="{BAEB907E-C608-4AF9-A217-FC8526739BDB}" srcOrd="10" destOrd="0" presId="urn:microsoft.com/office/officeart/2005/8/layout/hierarchy3"/>
    <dgm:cxn modelId="{7BEF8460-90CB-432E-88E0-6FC3F01CEA27}" type="presParOf" srcId="{D4EF9439-EC8D-43B8-A145-ED80FF88F750}" destId="{A3FEEF5E-5EE8-44B0-8A08-C31299F976D2}"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A18598-C226-4E63-A025-54AEE470CD10}"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PH"/>
        </a:p>
      </dgm:t>
    </dgm:pt>
    <dgm:pt modelId="{B564E342-584F-4D3A-AB47-8C26C3C6A106}">
      <dgm:prSet phldrT="[Text]"/>
      <dgm:spPr/>
      <dgm:t>
        <a:bodyPr/>
        <a:lstStyle/>
        <a:p>
          <a:r>
            <a:rPr lang="en-PH" dirty="0" smtClean="0"/>
            <a:t>Week 4</a:t>
          </a:r>
        </a:p>
        <a:p>
          <a:r>
            <a:rPr lang="en-PH" dirty="0" smtClean="0"/>
            <a:t>Feb 19-25</a:t>
          </a:r>
          <a:endParaRPr lang="en-PH" dirty="0"/>
        </a:p>
      </dgm:t>
    </dgm:pt>
    <dgm:pt modelId="{279B893A-3264-4FC3-A007-49A7BA32AC26}" type="parTrans" cxnId="{5FED0DE1-E9E7-482E-9834-18217B0E3687}">
      <dgm:prSet/>
      <dgm:spPr/>
      <dgm:t>
        <a:bodyPr/>
        <a:lstStyle/>
        <a:p>
          <a:endParaRPr lang="en-PH"/>
        </a:p>
      </dgm:t>
    </dgm:pt>
    <dgm:pt modelId="{CCA9B55D-BD9C-4CBE-8C5B-F56153DC3F48}" type="sibTrans" cxnId="{5FED0DE1-E9E7-482E-9834-18217B0E3687}">
      <dgm:prSet/>
      <dgm:spPr/>
      <dgm:t>
        <a:bodyPr/>
        <a:lstStyle/>
        <a:p>
          <a:endParaRPr lang="en-PH"/>
        </a:p>
      </dgm:t>
    </dgm:pt>
    <dgm:pt modelId="{63625FFC-73D9-440D-A2B3-2F3A4DD192B9}">
      <dgm:prSet phldrT="[Text]"/>
      <dgm:spPr/>
      <dgm:t>
        <a:bodyPr/>
        <a:lstStyle/>
        <a:p>
          <a:r>
            <a:rPr lang="en-PH" dirty="0" smtClean="0"/>
            <a:t>Week 5</a:t>
          </a:r>
        </a:p>
        <a:p>
          <a:r>
            <a:rPr lang="en-PH" dirty="0" smtClean="0"/>
            <a:t>Feb 26 - Mar 4</a:t>
          </a:r>
          <a:endParaRPr lang="en-PH" dirty="0"/>
        </a:p>
      </dgm:t>
    </dgm:pt>
    <dgm:pt modelId="{FFD6183E-4053-40B1-BDA8-1A09C88086D8}" type="parTrans" cxnId="{E9867968-C05B-46BE-81F8-5EF29DCE0F02}">
      <dgm:prSet/>
      <dgm:spPr/>
      <dgm:t>
        <a:bodyPr/>
        <a:lstStyle/>
        <a:p>
          <a:endParaRPr lang="en-PH"/>
        </a:p>
      </dgm:t>
    </dgm:pt>
    <dgm:pt modelId="{4401BCAF-D0E8-47FB-A936-EDF2A079707B}" type="sibTrans" cxnId="{E9867968-C05B-46BE-81F8-5EF29DCE0F02}">
      <dgm:prSet/>
      <dgm:spPr/>
      <dgm:t>
        <a:bodyPr/>
        <a:lstStyle/>
        <a:p>
          <a:endParaRPr lang="en-PH"/>
        </a:p>
      </dgm:t>
    </dgm:pt>
    <dgm:pt modelId="{FC2B48AA-08BC-44E1-B10A-A9FA8278E217}">
      <dgm:prSet phldrT="[Text]"/>
      <dgm:spPr/>
      <dgm:t>
        <a:bodyPr/>
        <a:lstStyle/>
        <a:p>
          <a:r>
            <a:rPr lang="en-PH" dirty="0" smtClean="0"/>
            <a:t>Week 6</a:t>
          </a:r>
        </a:p>
        <a:p>
          <a:r>
            <a:rPr lang="en-PH" dirty="0" smtClean="0"/>
            <a:t>Mar 5-11</a:t>
          </a:r>
          <a:endParaRPr lang="en-PH" dirty="0"/>
        </a:p>
      </dgm:t>
    </dgm:pt>
    <dgm:pt modelId="{21ECF986-F885-4B5A-9D1A-A57BA9B0E0CF}" type="parTrans" cxnId="{2FB3B3C6-7CE4-4BB2-B739-25A26F7D1630}">
      <dgm:prSet/>
      <dgm:spPr/>
      <dgm:t>
        <a:bodyPr/>
        <a:lstStyle/>
        <a:p>
          <a:endParaRPr lang="en-PH"/>
        </a:p>
      </dgm:t>
    </dgm:pt>
    <dgm:pt modelId="{A5B50069-53AA-4AD2-8BF6-E21B48A106CC}" type="sibTrans" cxnId="{2FB3B3C6-7CE4-4BB2-B739-25A26F7D1630}">
      <dgm:prSet/>
      <dgm:spPr/>
      <dgm:t>
        <a:bodyPr/>
        <a:lstStyle/>
        <a:p>
          <a:endParaRPr lang="en-PH"/>
        </a:p>
      </dgm:t>
    </dgm:pt>
    <dgm:pt modelId="{BD1F2AE7-4CA4-4466-9CC1-D04AE77FDE6C}">
      <dgm:prSet phldrT="[Text]"/>
      <dgm:spPr/>
      <dgm:t>
        <a:bodyPr/>
        <a:lstStyle/>
        <a:p>
          <a:r>
            <a:rPr lang="en-PH" dirty="0" smtClean="0"/>
            <a:t>What you can expect from TPC</a:t>
          </a:r>
          <a:endParaRPr lang="en-PH" dirty="0"/>
        </a:p>
      </dgm:t>
    </dgm:pt>
    <dgm:pt modelId="{CEDA6B93-373A-4163-952F-49BF3CF69EAF}" type="parTrans" cxnId="{4470151C-89AF-4286-AA92-CEEBC850D638}">
      <dgm:prSet/>
      <dgm:spPr/>
      <dgm:t>
        <a:bodyPr/>
        <a:lstStyle/>
        <a:p>
          <a:endParaRPr lang="en-PH"/>
        </a:p>
      </dgm:t>
    </dgm:pt>
    <dgm:pt modelId="{566A1ADA-BDA0-4BAB-9A93-CB6F5D95336E}" type="sibTrans" cxnId="{4470151C-89AF-4286-AA92-CEEBC850D638}">
      <dgm:prSet/>
      <dgm:spPr/>
      <dgm:t>
        <a:bodyPr/>
        <a:lstStyle/>
        <a:p>
          <a:endParaRPr lang="en-PH"/>
        </a:p>
      </dgm:t>
    </dgm:pt>
    <dgm:pt modelId="{556FDC3C-E362-4A7A-A5DB-F7892F7B3602}">
      <dgm:prSet phldrT="[Text]"/>
      <dgm:spPr/>
      <dgm:t>
        <a:bodyPr/>
        <a:lstStyle/>
        <a:p>
          <a:r>
            <a:rPr lang="en-PH" dirty="0" smtClean="0"/>
            <a:t>Photography techniques TPC uses in the studio</a:t>
          </a:r>
          <a:endParaRPr lang="en-PH" dirty="0"/>
        </a:p>
      </dgm:t>
    </dgm:pt>
    <dgm:pt modelId="{7F091882-78BE-4ADE-8D57-0BC6F7E910B6}" type="parTrans" cxnId="{B7387BC1-C753-4247-A78A-7306A5ECDFBE}">
      <dgm:prSet/>
      <dgm:spPr/>
      <dgm:t>
        <a:bodyPr/>
        <a:lstStyle/>
        <a:p>
          <a:endParaRPr lang="en-PH"/>
        </a:p>
      </dgm:t>
    </dgm:pt>
    <dgm:pt modelId="{A16B9E58-FEAF-4DA2-9166-E96C875031CD}" type="sibTrans" cxnId="{B7387BC1-C753-4247-A78A-7306A5ECDFBE}">
      <dgm:prSet/>
      <dgm:spPr/>
      <dgm:t>
        <a:bodyPr/>
        <a:lstStyle/>
        <a:p>
          <a:endParaRPr lang="en-PH"/>
        </a:p>
      </dgm:t>
    </dgm:pt>
    <dgm:pt modelId="{1D34098F-4820-4D3C-8586-8BF9D0660DFD}">
      <dgm:prSet/>
      <dgm:spPr/>
      <dgm:t>
        <a:bodyPr/>
        <a:lstStyle/>
        <a:p>
          <a:r>
            <a:rPr lang="en-PH" dirty="0" smtClean="0"/>
            <a:t>What you get upon signing up for membership</a:t>
          </a:r>
          <a:endParaRPr lang="en-PH" dirty="0"/>
        </a:p>
      </dgm:t>
    </dgm:pt>
    <dgm:pt modelId="{B1664D67-7AF8-45C7-B929-605532AB2D0A}" type="parTrans" cxnId="{AD4A5DC0-3EFE-423B-BE00-3CAB3DCC3BA3}">
      <dgm:prSet/>
      <dgm:spPr/>
      <dgm:t>
        <a:bodyPr/>
        <a:lstStyle/>
        <a:p>
          <a:endParaRPr lang="en-PH"/>
        </a:p>
      </dgm:t>
    </dgm:pt>
    <dgm:pt modelId="{5F1D8211-E3EE-4CD3-AD54-CB561378BAE7}" type="sibTrans" cxnId="{AD4A5DC0-3EFE-423B-BE00-3CAB3DCC3BA3}">
      <dgm:prSet/>
      <dgm:spPr/>
      <dgm:t>
        <a:bodyPr/>
        <a:lstStyle/>
        <a:p>
          <a:endParaRPr lang="en-PH"/>
        </a:p>
      </dgm:t>
    </dgm:pt>
    <dgm:pt modelId="{CA5AA8FA-51F6-4F60-966E-B3F9C688E55A}">
      <dgm:prSet/>
      <dgm:spPr/>
      <dgm:t>
        <a:bodyPr/>
        <a:lstStyle/>
        <a:p>
          <a:r>
            <a:rPr lang="en-PH" dirty="0" smtClean="0"/>
            <a:t>TPC Baby Graduate</a:t>
          </a:r>
          <a:endParaRPr lang="en-PH" dirty="0"/>
        </a:p>
      </dgm:t>
    </dgm:pt>
    <dgm:pt modelId="{F637D3EB-FB07-4EC7-864F-C858C06B7A77}" type="parTrans" cxnId="{8D6A74BF-835B-4B35-B863-93BBAF7F621F}">
      <dgm:prSet/>
      <dgm:spPr/>
      <dgm:t>
        <a:bodyPr/>
        <a:lstStyle/>
        <a:p>
          <a:endParaRPr lang="en-PH"/>
        </a:p>
      </dgm:t>
    </dgm:pt>
    <dgm:pt modelId="{A0FB5C17-4257-433C-BA74-838F3C58E53D}" type="sibTrans" cxnId="{8D6A74BF-835B-4B35-B863-93BBAF7F621F}">
      <dgm:prSet/>
      <dgm:spPr/>
      <dgm:t>
        <a:bodyPr/>
        <a:lstStyle/>
        <a:p>
          <a:endParaRPr lang="en-PH"/>
        </a:p>
      </dgm:t>
    </dgm:pt>
    <dgm:pt modelId="{E9BB151E-0A76-4992-8063-AE8C01481EA0}">
      <dgm:prSet/>
      <dgm:spPr/>
      <dgm:t>
        <a:bodyPr/>
        <a:lstStyle/>
        <a:p>
          <a:r>
            <a:rPr lang="en-PH" dirty="0" smtClean="0"/>
            <a:t>Hype on products</a:t>
          </a:r>
          <a:endParaRPr lang="en-PH" dirty="0"/>
        </a:p>
      </dgm:t>
    </dgm:pt>
    <dgm:pt modelId="{5DA8DA24-234A-464B-820A-15BEB396E631}" type="parTrans" cxnId="{927B79BA-4043-4AAF-9928-966BFFC2B352}">
      <dgm:prSet/>
      <dgm:spPr/>
      <dgm:t>
        <a:bodyPr/>
        <a:lstStyle/>
        <a:p>
          <a:endParaRPr lang="en-PH"/>
        </a:p>
      </dgm:t>
    </dgm:pt>
    <dgm:pt modelId="{525E3E8D-468B-4FE7-AECE-C748AB65F012}" type="sibTrans" cxnId="{927B79BA-4043-4AAF-9928-966BFFC2B352}">
      <dgm:prSet/>
      <dgm:spPr/>
      <dgm:t>
        <a:bodyPr/>
        <a:lstStyle/>
        <a:p>
          <a:endParaRPr lang="en-PH"/>
        </a:p>
      </dgm:t>
    </dgm:pt>
    <dgm:pt modelId="{711A48B7-6DAB-4461-8133-C231AD097EA2}">
      <dgm:prSet phldrT="[Text]"/>
      <dgm:spPr/>
      <dgm:t>
        <a:bodyPr/>
        <a:lstStyle/>
        <a:p>
          <a:r>
            <a:rPr lang="en-PH" dirty="0" smtClean="0"/>
            <a:t>How we take great baby portraits</a:t>
          </a:r>
          <a:endParaRPr lang="en-PH" dirty="0"/>
        </a:p>
      </dgm:t>
    </dgm:pt>
    <dgm:pt modelId="{B8363067-5196-4B3F-AF63-7D2B522CFD1F}" type="parTrans" cxnId="{C9B808B7-FEC3-46BC-AFE1-24D8F22334ED}">
      <dgm:prSet/>
      <dgm:spPr/>
      <dgm:t>
        <a:bodyPr/>
        <a:lstStyle/>
        <a:p>
          <a:endParaRPr lang="en-PH"/>
        </a:p>
      </dgm:t>
    </dgm:pt>
    <dgm:pt modelId="{5E7CEA75-B18D-48CA-9BCD-D79C6DA15F36}" type="sibTrans" cxnId="{C9B808B7-FEC3-46BC-AFE1-24D8F22334ED}">
      <dgm:prSet/>
      <dgm:spPr/>
      <dgm:t>
        <a:bodyPr/>
        <a:lstStyle/>
        <a:p>
          <a:endParaRPr lang="en-PH"/>
        </a:p>
      </dgm:t>
    </dgm:pt>
    <dgm:pt modelId="{4879E250-3B7C-4829-A6DF-D325D6CFD3E5}">
      <dgm:prSet phldrT="[Text]"/>
      <dgm:spPr/>
      <dgm:t>
        <a:bodyPr/>
        <a:lstStyle/>
        <a:p>
          <a:pPr algn="l"/>
          <a:r>
            <a:rPr lang="en-PH" dirty="0" smtClean="0"/>
            <a:t>Expertise of TPC photogs / photogs that families love (Kern, Crystal, </a:t>
          </a:r>
          <a:r>
            <a:rPr lang="en-PH" dirty="0" err="1" smtClean="0"/>
            <a:t>Ishee</a:t>
          </a:r>
          <a:r>
            <a:rPr lang="en-PH" dirty="0" smtClean="0"/>
            <a:t>)</a:t>
          </a:r>
        </a:p>
      </dgm:t>
    </dgm:pt>
    <dgm:pt modelId="{E0B4CCE2-3DB0-47D6-B30E-5DE84205ECB1}" type="parTrans" cxnId="{E2DDBD59-949E-4AEE-AC89-156A201633CA}">
      <dgm:prSet/>
      <dgm:spPr/>
      <dgm:t>
        <a:bodyPr/>
        <a:lstStyle/>
        <a:p>
          <a:endParaRPr lang="en-PH"/>
        </a:p>
      </dgm:t>
    </dgm:pt>
    <dgm:pt modelId="{B5977F98-40D7-4C34-85AE-A90A9B6F76EE}" type="sibTrans" cxnId="{E2DDBD59-949E-4AEE-AC89-156A201633CA}">
      <dgm:prSet/>
      <dgm:spPr/>
      <dgm:t>
        <a:bodyPr/>
        <a:lstStyle/>
        <a:p>
          <a:endParaRPr lang="en-PH"/>
        </a:p>
      </dgm:t>
    </dgm:pt>
    <dgm:pt modelId="{FE596B49-0FB7-43CE-822D-D163FBB172D5}">
      <dgm:prSet/>
      <dgm:spPr/>
      <dgm:t>
        <a:bodyPr/>
        <a:lstStyle/>
        <a:p>
          <a:r>
            <a:rPr lang="en-PH" dirty="0" smtClean="0"/>
            <a:t>All about graduating</a:t>
          </a:r>
          <a:endParaRPr lang="en-PH" dirty="0"/>
        </a:p>
      </dgm:t>
    </dgm:pt>
    <dgm:pt modelId="{714039D1-4A06-4076-A2B8-101BFCD45D9B}" type="parTrans" cxnId="{60CA9BC9-BB15-4206-B284-DC355B179992}">
      <dgm:prSet/>
      <dgm:spPr/>
      <dgm:t>
        <a:bodyPr/>
        <a:lstStyle/>
        <a:p>
          <a:endParaRPr lang="en-PH"/>
        </a:p>
      </dgm:t>
    </dgm:pt>
    <dgm:pt modelId="{76C32578-BC26-4138-81DB-F5547FEE1158}" type="sibTrans" cxnId="{60CA9BC9-BB15-4206-B284-DC355B179992}">
      <dgm:prSet/>
      <dgm:spPr/>
      <dgm:t>
        <a:bodyPr/>
        <a:lstStyle/>
        <a:p>
          <a:endParaRPr lang="en-PH"/>
        </a:p>
      </dgm:t>
    </dgm:pt>
    <dgm:pt modelId="{38B814C8-5778-42E7-922D-9170F615571B}">
      <dgm:prSet/>
      <dgm:spPr/>
      <dgm:t>
        <a:bodyPr/>
        <a:lstStyle/>
        <a:p>
          <a:r>
            <a:rPr lang="en-PH" dirty="0" smtClean="0"/>
            <a:t>Baby of the week</a:t>
          </a:r>
          <a:endParaRPr lang="en-PH" dirty="0"/>
        </a:p>
      </dgm:t>
    </dgm:pt>
    <dgm:pt modelId="{EB14D4D0-E932-4A51-9925-7301F48A10C8}" type="parTrans" cxnId="{0AB20AFC-5A15-43AB-919F-ED7F5F65A8AB}">
      <dgm:prSet/>
      <dgm:spPr/>
      <dgm:t>
        <a:bodyPr/>
        <a:lstStyle/>
        <a:p>
          <a:endParaRPr lang="en-PH"/>
        </a:p>
      </dgm:t>
    </dgm:pt>
    <dgm:pt modelId="{035714AF-0982-40A4-9B46-733712AD065D}" type="sibTrans" cxnId="{0AB20AFC-5A15-43AB-919F-ED7F5F65A8AB}">
      <dgm:prSet/>
      <dgm:spPr/>
      <dgm:t>
        <a:bodyPr/>
        <a:lstStyle/>
        <a:p>
          <a:endParaRPr lang="en-PH"/>
        </a:p>
      </dgm:t>
    </dgm:pt>
    <dgm:pt modelId="{445201D2-CEFC-4749-9CD3-72D10C32C804}">
      <dgm:prSet/>
      <dgm:spPr/>
      <dgm:t>
        <a:bodyPr/>
        <a:lstStyle/>
        <a:p>
          <a:r>
            <a:rPr lang="en-PH" dirty="0" smtClean="0"/>
            <a:t>Stories – graduating from being an only child to welcoming sibling</a:t>
          </a:r>
          <a:endParaRPr lang="en-PH" dirty="0"/>
        </a:p>
      </dgm:t>
    </dgm:pt>
    <dgm:pt modelId="{18AA7A1C-6314-4860-AED2-0FE7407D538B}" type="parTrans" cxnId="{BC8222B1-64D8-476F-9F78-CA6B3B0F2ECD}">
      <dgm:prSet/>
      <dgm:spPr/>
      <dgm:t>
        <a:bodyPr/>
        <a:lstStyle/>
        <a:p>
          <a:endParaRPr lang="en-PH"/>
        </a:p>
      </dgm:t>
    </dgm:pt>
    <dgm:pt modelId="{FDE6320E-77FA-4161-AA8E-F2FCFB36FA6C}" type="sibTrans" cxnId="{BC8222B1-64D8-476F-9F78-CA6B3B0F2ECD}">
      <dgm:prSet/>
      <dgm:spPr/>
      <dgm:t>
        <a:bodyPr/>
        <a:lstStyle/>
        <a:p>
          <a:endParaRPr lang="en-PH"/>
        </a:p>
      </dgm:t>
    </dgm:pt>
    <dgm:pt modelId="{03C21540-E81F-4B30-AFCE-70DA191ECDA6}">
      <dgm:prSet/>
      <dgm:spPr/>
      <dgm:t>
        <a:bodyPr/>
        <a:lstStyle/>
        <a:p>
          <a:r>
            <a:rPr lang="en-PH" dirty="0" smtClean="0"/>
            <a:t>Stories – graduating from first tooth</a:t>
          </a:r>
          <a:endParaRPr lang="en-PH" dirty="0"/>
        </a:p>
      </dgm:t>
    </dgm:pt>
    <dgm:pt modelId="{CBEABD23-7AA7-46E2-8CA7-A94F0429DBA7}" type="parTrans" cxnId="{606613A0-659F-4C90-A7E7-CB45477F2A99}">
      <dgm:prSet/>
      <dgm:spPr/>
      <dgm:t>
        <a:bodyPr/>
        <a:lstStyle/>
        <a:p>
          <a:endParaRPr lang="en-PH"/>
        </a:p>
      </dgm:t>
    </dgm:pt>
    <dgm:pt modelId="{F920B0ED-80D9-4CDC-AA67-D36C54C62511}" type="sibTrans" cxnId="{606613A0-659F-4C90-A7E7-CB45477F2A99}">
      <dgm:prSet/>
      <dgm:spPr/>
      <dgm:t>
        <a:bodyPr/>
        <a:lstStyle/>
        <a:p>
          <a:endParaRPr lang="en-PH"/>
        </a:p>
      </dgm:t>
    </dgm:pt>
    <dgm:pt modelId="{8572BFCB-7271-4780-8BB4-BB15DFA96050}">
      <dgm:prSet phldrT="[Text]"/>
      <dgm:spPr/>
      <dgm:t>
        <a:bodyPr/>
        <a:lstStyle/>
        <a:p>
          <a:r>
            <a:rPr lang="en-PH" dirty="0" smtClean="0"/>
            <a:t>Testimonials</a:t>
          </a:r>
          <a:endParaRPr lang="en-PH" dirty="0"/>
        </a:p>
      </dgm:t>
    </dgm:pt>
    <dgm:pt modelId="{5B02EB92-F918-41CF-8690-73CBC905E849}" type="parTrans" cxnId="{64D206CA-F6C3-42F5-A2C1-7E5365A15A94}">
      <dgm:prSet/>
      <dgm:spPr/>
      <dgm:t>
        <a:bodyPr/>
        <a:lstStyle/>
        <a:p>
          <a:endParaRPr lang="en-PH"/>
        </a:p>
      </dgm:t>
    </dgm:pt>
    <dgm:pt modelId="{F977CF9A-439E-4F63-9744-15D25EB478BF}" type="sibTrans" cxnId="{64D206CA-F6C3-42F5-A2C1-7E5365A15A94}">
      <dgm:prSet/>
      <dgm:spPr/>
      <dgm:t>
        <a:bodyPr/>
        <a:lstStyle/>
        <a:p>
          <a:endParaRPr lang="en-PH"/>
        </a:p>
      </dgm:t>
    </dgm:pt>
    <dgm:pt modelId="{8B35F61F-6154-4342-B3BE-D4882BE4B9A8}">
      <dgm:prSet phldrT="[Text]"/>
      <dgm:spPr/>
      <dgm:t>
        <a:bodyPr/>
        <a:lstStyle/>
        <a:p>
          <a:r>
            <a:rPr lang="en-PH" dirty="0" smtClean="0"/>
            <a:t>Feature TPC portraits taken inside a house </a:t>
          </a:r>
          <a:endParaRPr lang="en-PH" dirty="0"/>
        </a:p>
      </dgm:t>
    </dgm:pt>
    <dgm:pt modelId="{536C6BB3-6CAD-4EA8-AB04-DFD39584349D}" type="parTrans" cxnId="{38E93BAD-D731-49E2-BD3C-4140218BC277}">
      <dgm:prSet/>
      <dgm:spPr/>
      <dgm:t>
        <a:bodyPr/>
        <a:lstStyle/>
        <a:p>
          <a:endParaRPr lang="en-PH"/>
        </a:p>
      </dgm:t>
    </dgm:pt>
    <dgm:pt modelId="{C3D7483C-982F-4316-A93C-12DB0C3E61A0}" type="sibTrans" cxnId="{38E93BAD-D731-49E2-BD3C-4140218BC277}">
      <dgm:prSet/>
      <dgm:spPr/>
      <dgm:t>
        <a:bodyPr/>
        <a:lstStyle/>
        <a:p>
          <a:endParaRPr lang="en-PH"/>
        </a:p>
      </dgm:t>
    </dgm:pt>
    <dgm:pt modelId="{017206FB-9CED-4729-BC67-66AE67DAD286}">
      <dgm:prSet phldrT="[Text]"/>
      <dgm:spPr/>
      <dgm:t>
        <a:bodyPr/>
        <a:lstStyle/>
        <a:p>
          <a:r>
            <a:rPr lang="en-PH" dirty="0" err="1" smtClean="0"/>
            <a:t>Pwedeng</a:t>
          </a:r>
          <a:r>
            <a:rPr lang="en-PH" dirty="0" smtClean="0"/>
            <a:t> fake: everything’s in a cloud</a:t>
          </a:r>
          <a:endParaRPr lang="en-PH" dirty="0"/>
        </a:p>
      </dgm:t>
    </dgm:pt>
    <dgm:pt modelId="{31A53588-F475-4625-8FC7-0A0D2BB5336C}" type="parTrans" cxnId="{A7F154E6-7196-45FC-9394-80E658EED830}">
      <dgm:prSet/>
      <dgm:spPr/>
      <dgm:t>
        <a:bodyPr/>
        <a:lstStyle/>
        <a:p>
          <a:endParaRPr lang="en-PH"/>
        </a:p>
      </dgm:t>
    </dgm:pt>
    <dgm:pt modelId="{95E9E27D-0983-46B5-8CBC-D2EA7E87451E}" type="sibTrans" cxnId="{A7F154E6-7196-45FC-9394-80E658EED830}">
      <dgm:prSet/>
      <dgm:spPr/>
      <dgm:t>
        <a:bodyPr/>
        <a:lstStyle/>
        <a:p>
          <a:endParaRPr lang="en-PH"/>
        </a:p>
      </dgm:t>
    </dgm:pt>
    <dgm:pt modelId="{E573408A-20D9-4A70-A59A-E73C9A353ABC}">
      <dgm:prSet phldrT="[Text]"/>
      <dgm:spPr/>
      <dgm:t>
        <a:bodyPr/>
        <a:lstStyle/>
        <a:p>
          <a:r>
            <a:rPr lang="en-PH" dirty="0" smtClean="0"/>
            <a:t>PHOTO: Kid who has grown holding </a:t>
          </a:r>
          <a:r>
            <a:rPr lang="en-PH" dirty="0" err="1" smtClean="0"/>
            <a:t>sintra</a:t>
          </a:r>
          <a:r>
            <a:rPr lang="en-PH" dirty="0" smtClean="0"/>
            <a:t> </a:t>
          </a:r>
          <a:endParaRPr lang="en-PH" dirty="0"/>
        </a:p>
      </dgm:t>
    </dgm:pt>
    <dgm:pt modelId="{FAB417C4-A02F-46D6-82A1-47D405D52FCE}" type="parTrans" cxnId="{25D1326E-2562-4FB5-B997-882E96D5E7B7}">
      <dgm:prSet/>
      <dgm:spPr/>
      <dgm:t>
        <a:bodyPr/>
        <a:lstStyle/>
        <a:p>
          <a:endParaRPr lang="en-PH"/>
        </a:p>
      </dgm:t>
    </dgm:pt>
    <dgm:pt modelId="{B9B87B5E-3761-49D3-AE10-79F966E802D7}" type="sibTrans" cxnId="{25D1326E-2562-4FB5-B997-882E96D5E7B7}">
      <dgm:prSet/>
      <dgm:spPr/>
      <dgm:t>
        <a:bodyPr/>
        <a:lstStyle/>
        <a:p>
          <a:endParaRPr lang="en-PH"/>
        </a:p>
      </dgm:t>
    </dgm:pt>
    <dgm:pt modelId="{E2A015B9-FF59-404C-A5F8-9B419E558F41}">
      <dgm:prSet phldrT="[Text]"/>
      <dgm:spPr/>
      <dgm:t>
        <a:bodyPr/>
        <a:lstStyle/>
        <a:p>
          <a:pPr algn="l"/>
          <a:r>
            <a:rPr lang="en-PH" dirty="0" smtClean="0"/>
            <a:t>PHOTOG FEATURES</a:t>
          </a:r>
        </a:p>
        <a:p>
          <a:pPr algn="l"/>
          <a:r>
            <a:rPr lang="en-PH" dirty="0" smtClean="0"/>
            <a:t>- photog with grown baby (crystal, </a:t>
          </a:r>
          <a:r>
            <a:rPr lang="en-PH" dirty="0" err="1" smtClean="0"/>
            <a:t>chiqui</a:t>
          </a:r>
          <a:r>
            <a:rPr lang="en-PH" dirty="0" smtClean="0"/>
            <a:t>, </a:t>
          </a:r>
          <a:r>
            <a:rPr lang="en-PH" dirty="0" err="1" smtClean="0"/>
            <a:t>aela</a:t>
          </a:r>
          <a:r>
            <a:rPr lang="en-PH" dirty="0" smtClean="0"/>
            <a:t>)</a:t>
          </a:r>
        </a:p>
        <a:p>
          <a:pPr algn="l"/>
          <a:r>
            <a:rPr lang="en-PH" dirty="0" smtClean="0"/>
            <a:t>- “</a:t>
          </a:r>
          <a:r>
            <a:rPr lang="en-PH" dirty="0" err="1" smtClean="0"/>
            <a:t>i’ve</a:t>
          </a:r>
          <a:r>
            <a:rPr lang="en-PH" dirty="0" smtClean="0"/>
            <a:t> been shooting this baby for years”</a:t>
          </a:r>
        </a:p>
      </dgm:t>
    </dgm:pt>
    <dgm:pt modelId="{37DE5A74-A2BE-44C3-9D5C-5CC32CF19C7D}" type="parTrans" cxnId="{79200D17-983D-4499-A0A3-B84171737E46}">
      <dgm:prSet/>
      <dgm:spPr/>
      <dgm:t>
        <a:bodyPr/>
        <a:lstStyle/>
        <a:p>
          <a:endParaRPr lang="en-PH"/>
        </a:p>
      </dgm:t>
    </dgm:pt>
    <dgm:pt modelId="{80227F5B-56D2-47D4-994A-1283576D99E1}" type="sibTrans" cxnId="{79200D17-983D-4499-A0A3-B84171737E46}">
      <dgm:prSet/>
      <dgm:spPr/>
      <dgm:t>
        <a:bodyPr/>
        <a:lstStyle/>
        <a:p>
          <a:endParaRPr lang="en-PH"/>
        </a:p>
      </dgm:t>
    </dgm:pt>
    <dgm:pt modelId="{78AB2438-8EB9-48B5-8E18-A93E4FC8CA30}" type="pres">
      <dgm:prSet presAssocID="{E0A18598-C226-4E63-A025-54AEE470CD10}" presName="diagram" presStyleCnt="0">
        <dgm:presLayoutVars>
          <dgm:chPref val="1"/>
          <dgm:dir/>
          <dgm:animOne val="branch"/>
          <dgm:animLvl val="lvl"/>
          <dgm:resizeHandles/>
        </dgm:presLayoutVars>
      </dgm:prSet>
      <dgm:spPr/>
      <dgm:t>
        <a:bodyPr/>
        <a:lstStyle/>
        <a:p>
          <a:endParaRPr lang="en-PH"/>
        </a:p>
      </dgm:t>
    </dgm:pt>
    <dgm:pt modelId="{0F8A7EF8-2932-409E-94C6-B2A5471A3EB9}" type="pres">
      <dgm:prSet presAssocID="{B564E342-584F-4D3A-AB47-8C26C3C6A106}" presName="root" presStyleCnt="0"/>
      <dgm:spPr/>
    </dgm:pt>
    <dgm:pt modelId="{D648D567-5378-4332-AF0B-166E0DF98023}" type="pres">
      <dgm:prSet presAssocID="{B564E342-584F-4D3A-AB47-8C26C3C6A106}" presName="rootComposite" presStyleCnt="0"/>
      <dgm:spPr/>
    </dgm:pt>
    <dgm:pt modelId="{9A9FBFDB-E60D-4177-9D78-C1B6F25F5AB5}" type="pres">
      <dgm:prSet presAssocID="{B564E342-584F-4D3A-AB47-8C26C3C6A106}" presName="rootText" presStyleLbl="node1" presStyleIdx="0" presStyleCnt="3"/>
      <dgm:spPr/>
      <dgm:t>
        <a:bodyPr/>
        <a:lstStyle/>
        <a:p>
          <a:endParaRPr lang="en-PH"/>
        </a:p>
      </dgm:t>
    </dgm:pt>
    <dgm:pt modelId="{16313510-3288-4D26-9CDE-3F96AB02D11C}" type="pres">
      <dgm:prSet presAssocID="{B564E342-584F-4D3A-AB47-8C26C3C6A106}" presName="rootConnector" presStyleLbl="node1" presStyleIdx="0" presStyleCnt="3"/>
      <dgm:spPr/>
      <dgm:t>
        <a:bodyPr/>
        <a:lstStyle/>
        <a:p>
          <a:endParaRPr lang="en-PH"/>
        </a:p>
      </dgm:t>
    </dgm:pt>
    <dgm:pt modelId="{588406E9-20DB-412C-82B7-8D8331822EF7}" type="pres">
      <dgm:prSet presAssocID="{B564E342-584F-4D3A-AB47-8C26C3C6A106}" presName="childShape" presStyleCnt="0"/>
      <dgm:spPr/>
    </dgm:pt>
    <dgm:pt modelId="{A2D859BC-D7A9-4C2C-A926-DBE2CA85D871}" type="pres">
      <dgm:prSet presAssocID="{5B02EB92-F918-41CF-8690-73CBC905E849}" presName="Name13" presStyleLbl="parChTrans1D2" presStyleIdx="0" presStyleCnt="16"/>
      <dgm:spPr/>
      <dgm:t>
        <a:bodyPr/>
        <a:lstStyle/>
        <a:p>
          <a:endParaRPr lang="en-PH"/>
        </a:p>
      </dgm:t>
    </dgm:pt>
    <dgm:pt modelId="{AB7711F1-28FC-49B3-9D14-FB3F4053F415}" type="pres">
      <dgm:prSet presAssocID="{8572BFCB-7271-4780-8BB4-BB15DFA96050}" presName="childText" presStyleLbl="bgAcc1" presStyleIdx="0" presStyleCnt="16">
        <dgm:presLayoutVars>
          <dgm:bulletEnabled val="1"/>
        </dgm:presLayoutVars>
      </dgm:prSet>
      <dgm:spPr/>
      <dgm:t>
        <a:bodyPr/>
        <a:lstStyle/>
        <a:p>
          <a:endParaRPr lang="en-PH"/>
        </a:p>
      </dgm:t>
    </dgm:pt>
    <dgm:pt modelId="{5AB713A0-70AC-4911-A7DE-2F7D5DB3FD4A}" type="pres">
      <dgm:prSet presAssocID="{CEDA6B93-373A-4163-952F-49BF3CF69EAF}" presName="Name13" presStyleLbl="parChTrans1D2" presStyleIdx="1" presStyleCnt="16"/>
      <dgm:spPr/>
      <dgm:t>
        <a:bodyPr/>
        <a:lstStyle/>
        <a:p>
          <a:endParaRPr lang="en-PH"/>
        </a:p>
      </dgm:t>
    </dgm:pt>
    <dgm:pt modelId="{4F98B08C-0934-4E04-A990-B24B7E6461C7}" type="pres">
      <dgm:prSet presAssocID="{BD1F2AE7-4CA4-4466-9CC1-D04AE77FDE6C}" presName="childText" presStyleLbl="bgAcc1" presStyleIdx="1" presStyleCnt="16">
        <dgm:presLayoutVars>
          <dgm:bulletEnabled val="1"/>
        </dgm:presLayoutVars>
      </dgm:prSet>
      <dgm:spPr/>
      <dgm:t>
        <a:bodyPr/>
        <a:lstStyle/>
        <a:p>
          <a:endParaRPr lang="en-PH"/>
        </a:p>
      </dgm:t>
    </dgm:pt>
    <dgm:pt modelId="{722F7F4F-6E97-48BE-AF3C-DC4056594844}" type="pres">
      <dgm:prSet presAssocID="{B1664D67-7AF8-45C7-B929-605532AB2D0A}" presName="Name13" presStyleLbl="parChTrans1D2" presStyleIdx="2" presStyleCnt="16"/>
      <dgm:spPr/>
      <dgm:t>
        <a:bodyPr/>
        <a:lstStyle/>
        <a:p>
          <a:endParaRPr lang="en-PH"/>
        </a:p>
      </dgm:t>
    </dgm:pt>
    <dgm:pt modelId="{E5BC4128-ADD8-4F73-8BAF-D4301F08CD43}" type="pres">
      <dgm:prSet presAssocID="{1D34098F-4820-4D3C-8586-8BF9D0660DFD}" presName="childText" presStyleLbl="bgAcc1" presStyleIdx="2" presStyleCnt="16">
        <dgm:presLayoutVars>
          <dgm:bulletEnabled val="1"/>
        </dgm:presLayoutVars>
      </dgm:prSet>
      <dgm:spPr/>
      <dgm:t>
        <a:bodyPr/>
        <a:lstStyle/>
        <a:p>
          <a:endParaRPr lang="en-PH"/>
        </a:p>
      </dgm:t>
    </dgm:pt>
    <dgm:pt modelId="{E500DFB4-A739-47EB-9079-3E64753A3795}" type="pres">
      <dgm:prSet presAssocID="{5DA8DA24-234A-464B-820A-15BEB396E631}" presName="Name13" presStyleLbl="parChTrans1D2" presStyleIdx="3" presStyleCnt="16"/>
      <dgm:spPr/>
      <dgm:t>
        <a:bodyPr/>
        <a:lstStyle/>
        <a:p>
          <a:endParaRPr lang="en-PH"/>
        </a:p>
      </dgm:t>
    </dgm:pt>
    <dgm:pt modelId="{72129F07-8DA2-4EF7-87E6-1C369E2B17DA}" type="pres">
      <dgm:prSet presAssocID="{E9BB151E-0A76-4992-8063-AE8C01481EA0}" presName="childText" presStyleLbl="bgAcc1" presStyleIdx="3" presStyleCnt="16">
        <dgm:presLayoutVars>
          <dgm:bulletEnabled val="1"/>
        </dgm:presLayoutVars>
      </dgm:prSet>
      <dgm:spPr/>
      <dgm:t>
        <a:bodyPr/>
        <a:lstStyle/>
        <a:p>
          <a:endParaRPr lang="en-PH"/>
        </a:p>
      </dgm:t>
    </dgm:pt>
    <dgm:pt modelId="{8AD37249-3FEC-4516-95B4-B97E23EF3137}" type="pres">
      <dgm:prSet presAssocID="{63625FFC-73D9-440D-A2B3-2F3A4DD192B9}" presName="root" presStyleCnt="0"/>
      <dgm:spPr/>
    </dgm:pt>
    <dgm:pt modelId="{D4040620-81DA-4935-AAA6-FBC4A4B2598A}" type="pres">
      <dgm:prSet presAssocID="{63625FFC-73D9-440D-A2B3-2F3A4DD192B9}" presName="rootComposite" presStyleCnt="0"/>
      <dgm:spPr/>
    </dgm:pt>
    <dgm:pt modelId="{557AF88D-E27A-4CCF-A2F4-9F19B7BEF6B8}" type="pres">
      <dgm:prSet presAssocID="{63625FFC-73D9-440D-A2B3-2F3A4DD192B9}" presName="rootText" presStyleLbl="node1" presStyleIdx="1" presStyleCnt="3"/>
      <dgm:spPr/>
      <dgm:t>
        <a:bodyPr/>
        <a:lstStyle/>
        <a:p>
          <a:endParaRPr lang="en-PH"/>
        </a:p>
      </dgm:t>
    </dgm:pt>
    <dgm:pt modelId="{2E86610F-6EE0-4056-A8CE-8B250861529D}" type="pres">
      <dgm:prSet presAssocID="{63625FFC-73D9-440D-A2B3-2F3A4DD192B9}" presName="rootConnector" presStyleLbl="node1" presStyleIdx="1" presStyleCnt="3"/>
      <dgm:spPr/>
      <dgm:t>
        <a:bodyPr/>
        <a:lstStyle/>
        <a:p>
          <a:endParaRPr lang="en-PH"/>
        </a:p>
      </dgm:t>
    </dgm:pt>
    <dgm:pt modelId="{50AE16BC-5765-49E4-8AFC-DB5EA92C2CBF}" type="pres">
      <dgm:prSet presAssocID="{63625FFC-73D9-440D-A2B3-2F3A4DD192B9}" presName="childShape" presStyleCnt="0"/>
      <dgm:spPr/>
    </dgm:pt>
    <dgm:pt modelId="{4827A126-EA96-4EF1-907B-47C86C23FB2E}" type="pres">
      <dgm:prSet presAssocID="{536C6BB3-6CAD-4EA8-AB04-DFD39584349D}" presName="Name13" presStyleLbl="parChTrans1D2" presStyleIdx="4" presStyleCnt="16"/>
      <dgm:spPr/>
      <dgm:t>
        <a:bodyPr/>
        <a:lstStyle/>
        <a:p>
          <a:endParaRPr lang="en-PH"/>
        </a:p>
      </dgm:t>
    </dgm:pt>
    <dgm:pt modelId="{66C5B298-7973-4FE6-9485-D7BD0456EC83}" type="pres">
      <dgm:prSet presAssocID="{8B35F61F-6154-4342-B3BE-D4882BE4B9A8}" presName="childText" presStyleLbl="bgAcc1" presStyleIdx="4" presStyleCnt="16">
        <dgm:presLayoutVars>
          <dgm:bulletEnabled val="1"/>
        </dgm:presLayoutVars>
      </dgm:prSet>
      <dgm:spPr/>
      <dgm:t>
        <a:bodyPr/>
        <a:lstStyle/>
        <a:p>
          <a:endParaRPr lang="en-PH"/>
        </a:p>
      </dgm:t>
    </dgm:pt>
    <dgm:pt modelId="{CF538E3B-68A5-4C8A-BE58-ECE6534EDB4B}" type="pres">
      <dgm:prSet presAssocID="{31A53588-F475-4625-8FC7-0A0D2BB5336C}" presName="Name13" presStyleLbl="parChTrans1D2" presStyleIdx="5" presStyleCnt="16"/>
      <dgm:spPr/>
      <dgm:t>
        <a:bodyPr/>
        <a:lstStyle/>
        <a:p>
          <a:endParaRPr lang="en-PH"/>
        </a:p>
      </dgm:t>
    </dgm:pt>
    <dgm:pt modelId="{4A5B7BAA-516D-4CB8-A1D0-1FD4E893A2C0}" type="pres">
      <dgm:prSet presAssocID="{017206FB-9CED-4729-BC67-66AE67DAD286}" presName="childText" presStyleLbl="bgAcc1" presStyleIdx="5" presStyleCnt="16">
        <dgm:presLayoutVars>
          <dgm:bulletEnabled val="1"/>
        </dgm:presLayoutVars>
      </dgm:prSet>
      <dgm:spPr/>
      <dgm:t>
        <a:bodyPr/>
        <a:lstStyle/>
        <a:p>
          <a:endParaRPr lang="en-PH"/>
        </a:p>
      </dgm:t>
    </dgm:pt>
    <dgm:pt modelId="{D1F4B87B-07F1-429D-BD7E-5828A63A7CB2}" type="pres">
      <dgm:prSet presAssocID="{FAB417C4-A02F-46D6-82A1-47D405D52FCE}" presName="Name13" presStyleLbl="parChTrans1D2" presStyleIdx="6" presStyleCnt="16"/>
      <dgm:spPr/>
      <dgm:t>
        <a:bodyPr/>
        <a:lstStyle/>
        <a:p>
          <a:endParaRPr lang="en-PH"/>
        </a:p>
      </dgm:t>
    </dgm:pt>
    <dgm:pt modelId="{BF571775-B48B-429A-98CA-009697093F64}" type="pres">
      <dgm:prSet presAssocID="{E573408A-20D9-4A70-A59A-E73C9A353ABC}" presName="childText" presStyleLbl="bgAcc1" presStyleIdx="6" presStyleCnt="16">
        <dgm:presLayoutVars>
          <dgm:bulletEnabled val="1"/>
        </dgm:presLayoutVars>
      </dgm:prSet>
      <dgm:spPr/>
      <dgm:t>
        <a:bodyPr/>
        <a:lstStyle/>
        <a:p>
          <a:endParaRPr lang="en-PH"/>
        </a:p>
      </dgm:t>
    </dgm:pt>
    <dgm:pt modelId="{62DDA375-81BC-42E3-9CCC-592080AC5DA6}" type="pres">
      <dgm:prSet presAssocID="{7F091882-78BE-4ADE-8D57-0BC6F7E910B6}" presName="Name13" presStyleLbl="parChTrans1D2" presStyleIdx="7" presStyleCnt="16"/>
      <dgm:spPr/>
      <dgm:t>
        <a:bodyPr/>
        <a:lstStyle/>
        <a:p>
          <a:endParaRPr lang="en-PH"/>
        </a:p>
      </dgm:t>
    </dgm:pt>
    <dgm:pt modelId="{B1720521-1725-4FBD-A1CC-5EFB73C82631}" type="pres">
      <dgm:prSet presAssocID="{556FDC3C-E362-4A7A-A5DB-F7892F7B3602}" presName="childText" presStyleLbl="bgAcc1" presStyleIdx="7" presStyleCnt="16">
        <dgm:presLayoutVars>
          <dgm:bulletEnabled val="1"/>
        </dgm:presLayoutVars>
      </dgm:prSet>
      <dgm:spPr/>
      <dgm:t>
        <a:bodyPr/>
        <a:lstStyle/>
        <a:p>
          <a:endParaRPr lang="en-PH"/>
        </a:p>
      </dgm:t>
    </dgm:pt>
    <dgm:pt modelId="{9735B005-2A70-49CC-83CA-35FA785F45A6}" type="pres">
      <dgm:prSet presAssocID="{B8363067-5196-4B3F-AF63-7D2B522CFD1F}" presName="Name13" presStyleLbl="parChTrans1D2" presStyleIdx="8" presStyleCnt="16"/>
      <dgm:spPr/>
      <dgm:t>
        <a:bodyPr/>
        <a:lstStyle/>
        <a:p>
          <a:endParaRPr lang="en-PH"/>
        </a:p>
      </dgm:t>
    </dgm:pt>
    <dgm:pt modelId="{9FFFA9EA-DD8E-4B80-80C7-066120AF4E7B}" type="pres">
      <dgm:prSet presAssocID="{711A48B7-6DAB-4461-8133-C231AD097EA2}" presName="childText" presStyleLbl="bgAcc1" presStyleIdx="8" presStyleCnt="16">
        <dgm:presLayoutVars>
          <dgm:bulletEnabled val="1"/>
        </dgm:presLayoutVars>
      </dgm:prSet>
      <dgm:spPr/>
      <dgm:t>
        <a:bodyPr/>
        <a:lstStyle/>
        <a:p>
          <a:endParaRPr lang="en-PH"/>
        </a:p>
      </dgm:t>
    </dgm:pt>
    <dgm:pt modelId="{7ACB6FDE-53D9-4E29-A6C3-4C64E375FF0F}" type="pres">
      <dgm:prSet presAssocID="{E0B4CCE2-3DB0-47D6-B30E-5DE84205ECB1}" presName="Name13" presStyleLbl="parChTrans1D2" presStyleIdx="9" presStyleCnt="16"/>
      <dgm:spPr/>
      <dgm:t>
        <a:bodyPr/>
        <a:lstStyle/>
        <a:p>
          <a:endParaRPr lang="en-PH"/>
        </a:p>
      </dgm:t>
    </dgm:pt>
    <dgm:pt modelId="{081BEA28-4260-4506-9E57-40A5FE7438F2}" type="pres">
      <dgm:prSet presAssocID="{4879E250-3B7C-4829-A6DF-D325D6CFD3E5}" presName="childText" presStyleLbl="bgAcc1" presStyleIdx="9" presStyleCnt="16">
        <dgm:presLayoutVars>
          <dgm:bulletEnabled val="1"/>
        </dgm:presLayoutVars>
      </dgm:prSet>
      <dgm:spPr/>
      <dgm:t>
        <a:bodyPr/>
        <a:lstStyle/>
        <a:p>
          <a:endParaRPr lang="en-PH"/>
        </a:p>
      </dgm:t>
    </dgm:pt>
    <dgm:pt modelId="{BCFCB3C2-DA00-4F08-8FF8-2538229F422C}" type="pres">
      <dgm:prSet presAssocID="{37DE5A74-A2BE-44C3-9D5C-5CC32CF19C7D}" presName="Name13" presStyleLbl="parChTrans1D2" presStyleIdx="10" presStyleCnt="16"/>
      <dgm:spPr/>
      <dgm:t>
        <a:bodyPr/>
        <a:lstStyle/>
        <a:p>
          <a:endParaRPr lang="en-PH"/>
        </a:p>
      </dgm:t>
    </dgm:pt>
    <dgm:pt modelId="{E8F72FE9-C89A-4BE2-9701-05A5AD7AF24E}" type="pres">
      <dgm:prSet presAssocID="{E2A015B9-FF59-404C-A5F8-9B419E558F41}" presName="childText" presStyleLbl="bgAcc1" presStyleIdx="10" presStyleCnt="16">
        <dgm:presLayoutVars>
          <dgm:bulletEnabled val="1"/>
        </dgm:presLayoutVars>
      </dgm:prSet>
      <dgm:spPr/>
      <dgm:t>
        <a:bodyPr/>
        <a:lstStyle/>
        <a:p>
          <a:endParaRPr lang="en-PH"/>
        </a:p>
      </dgm:t>
    </dgm:pt>
    <dgm:pt modelId="{220F935B-BE0E-48AE-AB47-9DDCF1B693D1}" type="pres">
      <dgm:prSet presAssocID="{FC2B48AA-08BC-44E1-B10A-A9FA8278E217}" presName="root" presStyleCnt="0"/>
      <dgm:spPr/>
    </dgm:pt>
    <dgm:pt modelId="{2C8B7307-D11B-4E4D-BF78-39DCAADE5D2A}" type="pres">
      <dgm:prSet presAssocID="{FC2B48AA-08BC-44E1-B10A-A9FA8278E217}" presName="rootComposite" presStyleCnt="0"/>
      <dgm:spPr/>
    </dgm:pt>
    <dgm:pt modelId="{5CC03F47-44B9-46C3-B6F6-945ED5F2D50C}" type="pres">
      <dgm:prSet presAssocID="{FC2B48AA-08BC-44E1-B10A-A9FA8278E217}" presName="rootText" presStyleLbl="node1" presStyleIdx="2" presStyleCnt="3"/>
      <dgm:spPr/>
      <dgm:t>
        <a:bodyPr/>
        <a:lstStyle/>
        <a:p>
          <a:endParaRPr lang="en-PH"/>
        </a:p>
      </dgm:t>
    </dgm:pt>
    <dgm:pt modelId="{DB947AF8-51EE-4605-8812-5903A3268E12}" type="pres">
      <dgm:prSet presAssocID="{FC2B48AA-08BC-44E1-B10A-A9FA8278E217}" presName="rootConnector" presStyleLbl="node1" presStyleIdx="2" presStyleCnt="3"/>
      <dgm:spPr/>
      <dgm:t>
        <a:bodyPr/>
        <a:lstStyle/>
        <a:p>
          <a:endParaRPr lang="en-PH"/>
        </a:p>
      </dgm:t>
    </dgm:pt>
    <dgm:pt modelId="{0D011246-7EF6-4330-BAB4-69EDB731B512}" type="pres">
      <dgm:prSet presAssocID="{FC2B48AA-08BC-44E1-B10A-A9FA8278E217}" presName="childShape" presStyleCnt="0"/>
      <dgm:spPr/>
    </dgm:pt>
    <dgm:pt modelId="{57EB6748-1D0C-4E00-A1A0-29E55CBF8F58}" type="pres">
      <dgm:prSet presAssocID="{714039D1-4A06-4076-A2B8-101BFCD45D9B}" presName="Name13" presStyleLbl="parChTrans1D2" presStyleIdx="11" presStyleCnt="16"/>
      <dgm:spPr/>
      <dgm:t>
        <a:bodyPr/>
        <a:lstStyle/>
        <a:p>
          <a:endParaRPr lang="en-PH"/>
        </a:p>
      </dgm:t>
    </dgm:pt>
    <dgm:pt modelId="{069B0798-61C2-45EC-8CD4-D10511C2B1A2}" type="pres">
      <dgm:prSet presAssocID="{FE596B49-0FB7-43CE-822D-D163FBB172D5}" presName="childText" presStyleLbl="bgAcc1" presStyleIdx="11" presStyleCnt="16">
        <dgm:presLayoutVars>
          <dgm:bulletEnabled val="1"/>
        </dgm:presLayoutVars>
      </dgm:prSet>
      <dgm:spPr/>
      <dgm:t>
        <a:bodyPr/>
        <a:lstStyle/>
        <a:p>
          <a:endParaRPr lang="en-PH"/>
        </a:p>
      </dgm:t>
    </dgm:pt>
    <dgm:pt modelId="{06595EAD-7FA7-44C2-A6A9-90B1449868DA}" type="pres">
      <dgm:prSet presAssocID="{F637D3EB-FB07-4EC7-864F-C858C06B7A77}" presName="Name13" presStyleLbl="parChTrans1D2" presStyleIdx="12" presStyleCnt="16"/>
      <dgm:spPr/>
      <dgm:t>
        <a:bodyPr/>
        <a:lstStyle/>
        <a:p>
          <a:endParaRPr lang="en-PH"/>
        </a:p>
      </dgm:t>
    </dgm:pt>
    <dgm:pt modelId="{3DA63336-6328-4936-BBE5-014C2CF68C46}" type="pres">
      <dgm:prSet presAssocID="{CA5AA8FA-51F6-4F60-966E-B3F9C688E55A}" presName="childText" presStyleLbl="bgAcc1" presStyleIdx="12" presStyleCnt="16">
        <dgm:presLayoutVars>
          <dgm:bulletEnabled val="1"/>
        </dgm:presLayoutVars>
      </dgm:prSet>
      <dgm:spPr/>
      <dgm:t>
        <a:bodyPr/>
        <a:lstStyle/>
        <a:p>
          <a:endParaRPr lang="en-PH"/>
        </a:p>
      </dgm:t>
    </dgm:pt>
    <dgm:pt modelId="{866B1C63-F9B3-4F85-A3A7-18FECA0C0D81}" type="pres">
      <dgm:prSet presAssocID="{EB14D4D0-E932-4A51-9925-7301F48A10C8}" presName="Name13" presStyleLbl="parChTrans1D2" presStyleIdx="13" presStyleCnt="16"/>
      <dgm:spPr/>
      <dgm:t>
        <a:bodyPr/>
        <a:lstStyle/>
        <a:p>
          <a:endParaRPr lang="en-PH"/>
        </a:p>
      </dgm:t>
    </dgm:pt>
    <dgm:pt modelId="{6B1570FA-A89A-454A-9428-A1AA381D95AC}" type="pres">
      <dgm:prSet presAssocID="{38B814C8-5778-42E7-922D-9170F615571B}" presName="childText" presStyleLbl="bgAcc1" presStyleIdx="13" presStyleCnt="16">
        <dgm:presLayoutVars>
          <dgm:bulletEnabled val="1"/>
        </dgm:presLayoutVars>
      </dgm:prSet>
      <dgm:spPr/>
      <dgm:t>
        <a:bodyPr/>
        <a:lstStyle/>
        <a:p>
          <a:endParaRPr lang="en-PH"/>
        </a:p>
      </dgm:t>
    </dgm:pt>
    <dgm:pt modelId="{70F3CF97-F455-4A66-A62A-A8B231F75D0D}" type="pres">
      <dgm:prSet presAssocID="{18AA7A1C-6314-4860-AED2-0FE7407D538B}" presName="Name13" presStyleLbl="parChTrans1D2" presStyleIdx="14" presStyleCnt="16"/>
      <dgm:spPr/>
      <dgm:t>
        <a:bodyPr/>
        <a:lstStyle/>
        <a:p>
          <a:endParaRPr lang="en-PH"/>
        </a:p>
      </dgm:t>
    </dgm:pt>
    <dgm:pt modelId="{761537EB-87D9-47BA-8779-65B1664359FF}" type="pres">
      <dgm:prSet presAssocID="{445201D2-CEFC-4749-9CD3-72D10C32C804}" presName="childText" presStyleLbl="bgAcc1" presStyleIdx="14" presStyleCnt="16">
        <dgm:presLayoutVars>
          <dgm:bulletEnabled val="1"/>
        </dgm:presLayoutVars>
      </dgm:prSet>
      <dgm:spPr/>
      <dgm:t>
        <a:bodyPr/>
        <a:lstStyle/>
        <a:p>
          <a:endParaRPr lang="en-PH"/>
        </a:p>
      </dgm:t>
    </dgm:pt>
    <dgm:pt modelId="{E2CE6D0F-DE97-4090-BC61-6F81E9E8CAFC}" type="pres">
      <dgm:prSet presAssocID="{CBEABD23-7AA7-46E2-8CA7-A94F0429DBA7}" presName="Name13" presStyleLbl="parChTrans1D2" presStyleIdx="15" presStyleCnt="16"/>
      <dgm:spPr/>
      <dgm:t>
        <a:bodyPr/>
        <a:lstStyle/>
        <a:p>
          <a:endParaRPr lang="en-PH"/>
        </a:p>
      </dgm:t>
    </dgm:pt>
    <dgm:pt modelId="{FE86328F-1A34-41C2-AD79-3B77CD53CE81}" type="pres">
      <dgm:prSet presAssocID="{03C21540-E81F-4B30-AFCE-70DA191ECDA6}" presName="childText" presStyleLbl="bgAcc1" presStyleIdx="15" presStyleCnt="16">
        <dgm:presLayoutVars>
          <dgm:bulletEnabled val="1"/>
        </dgm:presLayoutVars>
      </dgm:prSet>
      <dgm:spPr/>
      <dgm:t>
        <a:bodyPr/>
        <a:lstStyle/>
        <a:p>
          <a:endParaRPr lang="en-PH"/>
        </a:p>
      </dgm:t>
    </dgm:pt>
  </dgm:ptLst>
  <dgm:cxnLst>
    <dgm:cxn modelId="{DA76B82F-6460-492B-85C0-3A50B82D1ABF}" type="presOf" srcId="{31A53588-F475-4625-8FC7-0A0D2BB5336C}" destId="{CF538E3B-68A5-4C8A-BE58-ECE6534EDB4B}" srcOrd="0" destOrd="0" presId="urn:microsoft.com/office/officeart/2005/8/layout/hierarchy3"/>
    <dgm:cxn modelId="{19C31DE3-859E-4AEE-971F-059284A7E1B0}" type="presOf" srcId="{445201D2-CEFC-4749-9CD3-72D10C32C804}" destId="{761537EB-87D9-47BA-8779-65B1664359FF}" srcOrd="0" destOrd="0" presId="urn:microsoft.com/office/officeart/2005/8/layout/hierarchy3"/>
    <dgm:cxn modelId="{DA764E06-8D8B-441B-876E-589983B1634E}" type="presOf" srcId="{E0A18598-C226-4E63-A025-54AEE470CD10}" destId="{78AB2438-8EB9-48B5-8E18-A93E4FC8CA30}" srcOrd="0" destOrd="0" presId="urn:microsoft.com/office/officeart/2005/8/layout/hierarchy3"/>
    <dgm:cxn modelId="{927B79BA-4043-4AAF-9928-966BFFC2B352}" srcId="{B564E342-584F-4D3A-AB47-8C26C3C6A106}" destId="{E9BB151E-0A76-4992-8063-AE8C01481EA0}" srcOrd="3" destOrd="0" parTransId="{5DA8DA24-234A-464B-820A-15BEB396E631}" sibTransId="{525E3E8D-468B-4FE7-AECE-C748AB65F012}"/>
    <dgm:cxn modelId="{D567ED63-57E7-4939-B11A-7F4C9558FCF8}" type="presOf" srcId="{E0B4CCE2-3DB0-47D6-B30E-5DE84205ECB1}" destId="{7ACB6FDE-53D9-4E29-A6C3-4C64E375FF0F}" srcOrd="0" destOrd="0" presId="urn:microsoft.com/office/officeart/2005/8/layout/hierarchy3"/>
    <dgm:cxn modelId="{B7387BC1-C753-4247-A78A-7306A5ECDFBE}" srcId="{63625FFC-73D9-440D-A2B3-2F3A4DD192B9}" destId="{556FDC3C-E362-4A7A-A5DB-F7892F7B3602}" srcOrd="3" destOrd="0" parTransId="{7F091882-78BE-4ADE-8D57-0BC6F7E910B6}" sibTransId="{A16B9E58-FEAF-4DA2-9166-E96C875031CD}"/>
    <dgm:cxn modelId="{B1E90FD2-10A8-4613-8482-C375803A0B9D}" type="presOf" srcId="{7F091882-78BE-4ADE-8D57-0BC6F7E910B6}" destId="{62DDA375-81BC-42E3-9CCC-592080AC5DA6}" srcOrd="0" destOrd="0" presId="urn:microsoft.com/office/officeart/2005/8/layout/hierarchy3"/>
    <dgm:cxn modelId="{F4B6F468-A90A-4560-BA8F-517FFEBFF46D}" type="presOf" srcId="{E9BB151E-0A76-4992-8063-AE8C01481EA0}" destId="{72129F07-8DA2-4EF7-87E6-1C369E2B17DA}" srcOrd="0" destOrd="0" presId="urn:microsoft.com/office/officeart/2005/8/layout/hierarchy3"/>
    <dgm:cxn modelId="{D19BE647-215D-4C7E-9F7A-8D902C41F55C}" type="presOf" srcId="{EB14D4D0-E932-4A51-9925-7301F48A10C8}" destId="{866B1C63-F9B3-4F85-A3A7-18FECA0C0D81}" srcOrd="0" destOrd="0" presId="urn:microsoft.com/office/officeart/2005/8/layout/hierarchy3"/>
    <dgm:cxn modelId="{606613A0-659F-4C90-A7E7-CB45477F2A99}" srcId="{FC2B48AA-08BC-44E1-B10A-A9FA8278E217}" destId="{03C21540-E81F-4B30-AFCE-70DA191ECDA6}" srcOrd="4" destOrd="0" parTransId="{CBEABD23-7AA7-46E2-8CA7-A94F0429DBA7}" sibTransId="{F920B0ED-80D9-4CDC-AA67-D36C54C62511}"/>
    <dgm:cxn modelId="{38E93BAD-D731-49E2-BD3C-4140218BC277}" srcId="{63625FFC-73D9-440D-A2B3-2F3A4DD192B9}" destId="{8B35F61F-6154-4342-B3BE-D4882BE4B9A8}" srcOrd="0" destOrd="0" parTransId="{536C6BB3-6CAD-4EA8-AB04-DFD39584349D}" sibTransId="{C3D7483C-982F-4316-A93C-12DB0C3E61A0}"/>
    <dgm:cxn modelId="{BC750F6B-F6FC-4F09-8DBC-8F64915FCBCF}" type="presOf" srcId="{CEDA6B93-373A-4163-952F-49BF3CF69EAF}" destId="{5AB713A0-70AC-4911-A7DE-2F7D5DB3FD4A}" srcOrd="0" destOrd="0" presId="urn:microsoft.com/office/officeart/2005/8/layout/hierarchy3"/>
    <dgm:cxn modelId="{0803140D-FDC9-4CFF-A739-6B674E8E3838}" type="presOf" srcId="{714039D1-4A06-4076-A2B8-101BFCD45D9B}" destId="{57EB6748-1D0C-4E00-A1A0-29E55CBF8F58}" srcOrd="0" destOrd="0" presId="urn:microsoft.com/office/officeart/2005/8/layout/hierarchy3"/>
    <dgm:cxn modelId="{98938828-E932-408B-B770-578AD42DEA97}" type="presOf" srcId="{37DE5A74-A2BE-44C3-9D5C-5CC32CF19C7D}" destId="{BCFCB3C2-DA00-4F08-8FF8-2538229F422C}" srcOrd="0" destOrd="0" presId="urn:microsoft.com/office/officeart/2005/8/layout/hierarchy3"/>
    <dgm:cxn modelId="{1C214322-8478-44FD-B816-29846FE3EED4}" type="presOf" srcId="{63625FFC-73D9-440D-A2B3-2F3A4DD192B9}" destId="{2E86610F-6EE0-4056-A8CE-8B250861529D}" srcOrd="1" destOrd="0" presId="urn:microsoft.com/office/officeart/2005/8/layout/hierarchy3"/>
    <dgm:cxn modelId="{F05EAD87-A9A1-45F4-8314-30393714013D}" type="presOf" srcId="{017206FB-9CED-4729-BC67-66AE67DAD286}" destId="{4A5B7BAA-516D-4CB8-A1D0-1FD4E893A2C0}" srcOrd="0" destOrd="0" presId="urn:microsoft.com/office/officeart/2005/8/layout/hierarchy3"/>
    <dgm:cxn modelId="{2CB15008-0A4F-4FC4-8BC9-150F27E8C411}" type="presOf" srcId="{63625FFC-73D9-440D-A2B3-2F3A4DD192B9}" destId="{557AF88D-E27A-4CCF-A2F4-9F19B7BEF6B8}" srcOrd="0" destOrd="0" presId="urn:microsoft.com/office/officeart/2005/8/layout/hierarchy3"/>
    <dgm:cxn modelId="{E2DDBD59-949E-4AEE-AC89-156A201633CA}" srcId="{63625FFC-73D9-440D-A2B3-2F3A4DD192B9}" destId="{4879E250-3B7C-4829-A6DF-D325D6CFD3E5}" srcOrd="5" destOrd="0" parTransId="{E0B4CCE2-3DB0-47D6-B30E-5DE84205ECB1}" sibTransId="{B5977F98-40D7-4C34-85AE-A90A9B6F76EE}"/>
    <dgm:cxn modelId="{1973E990-BF26-41F5-ADB2-75BF9F88AA14}" type="presOf" srcId="{4879E250-3B7C-4829-A6DF-D325D6CFD3E5}" destId="{081BEA28-4260-4506-9E57-40A5FE7438F2}" srcOrd="0" destOrd="0" presId="urn:microsoft.com/office/officeart/2005/8/layout/hierarchy3"/>
    <dgm:cxn modelId="{B688CEA9-0F62-42B3-9E29-FC690D8964EA}" type="presOf" srcId="{B564E342-584F-4D3A-AB47-8C26C3C6A106}" destId="{9A9FBFDB-E60D-4177-9D78-C1B6F25F5AB5}" srcOrd="0" destOrd="0" presId="urn:microsoft.com/office/officeart/2005/8/layout/hierarchy3"/>
    <dgm:cxn modelId="{60CA9BC9-BB15-4206-B284-DC355B179992}" srcId="{FC2B48AA-08BC-44E1-B10A-A9FA8278E217}" destId="{FE596B49-0FB7-43CE-822D-D163FBB172D5}" srcOrd="0" destOrd="0" parTransId="{714039D1-4A06-4076-A2B8-101BFCD45D9B}" sibTransId="{76C32578-BC26-4138-81DB-F5547FEE1158}"/>
    <dgm:cxn modelId="{FBED8AAC-8C7F-4182-9536-8C7081400DC8}" type="presOf" srcId="{38B814C8-5778-42E7-922D-9170F615571B}" destId="{6B1570FA-A89A-454A-9428-A1AA381D95AC}" srcOrd="0" destOrd="0" presId="urn:microsoft.com/office/officeart/2005/8/layout/hierarchy3"/>
    <dgm:cxn modelId="{B1F44B7B-740F-4A65-AD15-92AAA7D6E62D}" type="presOf" srcId="{FC2B48AA-08BC-44E1-B10A-A9FA8278E217}" destId="{5CC03F47-44B9-46C3-B6F6-945ED5F2D50C}" srcOrd="0" destOrd="0" presId="urn:microsoft.com/office/officeart/2005/8/layout/hierarchy3"/>
    <dgm:cxn modelId="{64D206CA-F6C3-42F5-A2C1-7E5365A15A94}" srcId="{B564E342-584F-4D3A-AB47-8C26C3C6A106}" destId="{8572BFCB-7271-4780-8BB4-BB15DFA96050}" srcOrd="0" destOrd="0" parTransId="{5B02EB92-F918-41CF-8690-73CBC905E849}" sibTransId="{F977CF9A-439E-4F63-9744-15D25EB478BF}"/>
    <dgm:cxn modelId="{C26F6E5B-C34E-4E7D-BB7F-DCCBBA3C2D4F}" type="presOf" srcId="{FC2B48AA-08BC-44E1-B10A-A9FA8278E217}" destId="{DB947AF8-51EE-4605-8812-5903A3268E12}" srcOrd="1" destOrd="0" presId="urn:microsoft.com/office/officeart/2005/8/layout/hierarchy3"/>
    <dgm:cxn modelId="{A7F154E6-7196-45FC-9394-80E658EED830}" srcId="{63625FFC-73D9-440D-A2B3-2F3A4DD192B9}" destId="{017206FB-9CED-4729-BC67-66AE67DAD286}" srcOrd="1" destOrd="0" parTransId="{31A53588-F475-4625-8FC7-0A0D2BB5336C}" sibTransId="{95E9E27D-0983-46B5-8CBC-D2EA7E87451E}"/>
    <dgm:cxn modelId="{0F7B77AF-E737-4A3F-84C8-038D4AE351CB}" type="presOf" srcId="{E573408A-20D9-4A70-A59A-E73C9A353ABC}" destId="{BF571775-B48B-429A-98CA-009697093F64}" srcOrd="0" destOrd="0" presId="urn:microsoft.com/office/officeart/2005/8/layout/hierarchy3"/>
    <dgm:cxn modelId="{CEFA20CB-D054-4992-BA51-DEE4FF44DC9B}" type="presOf" srcId="{8572BFCB-7271-4780-8BB4-BB15DFA96050}" destId="{AB7711F1-28FC-49B3-9D14-FB3F4053F415}" srcOrd="0" destOrd="0" presId="urn:microsoft.com/office/officeart/2005/8/layout/hierarchy3"/>
    <dgm:cxn modelId="{42ED3ECD-BE85-4FC7-BE8B-971B0DEAD3E4}" type="presOf" srcId="{FAB417C4-A02F-46D6-82A1-47D405D52FCE}" destId="{D1F4B87B-07F1-429D-BD7E-5828A63A7CB2}" srcOrd="0" destOrd="0" presId="urn:microsoft.com/office/officeart/2005/8/layout/hierarchy3"/>
    <dgm:cxn modelId="{337FAE7B-3F01-4FDD-80EF-84D7E9EF63A8}" type="presOf" srcId="{711A48B7-6DAB-4461-8133-C231AD097EA2}" destId="{9FFFA9EA-DD8E-4B80-80C7-066120AF4E7B}" srcOrd="0" destOrd="0" presId="urn:microsoft.com/office/officeart/2005/8/layout/hierarchy3"/>
    <dgm:cxn modelId="{8D6A74BF-835B-4B35-B863-93BBAF7F621F}" srcId="{FC2B48AA-08BC-44E1-B10A-A9FA8278E217}" destId="{CA5AA8FA-51F6-4F60-966E-B3F9C688E55A}" srcOrd="1" destOrd="0" parTransId="{F637D3EB-FB07-4EC7-864F-C858C06B7A77}" sibTransId="{A0FB5C17-4257-433C-BA74-838F3C58E53D}"/>
    <dgm:cxn modelId="{49BC9C90-D3B7-47B1-B15F-1B45EB6C1008}" type="presOf" srcId="{556FDC3C-E362-4A7A-A5DB-F7892F7B3602}" destId="{B1720521-1725-4FBD-A1CC-5EFB73C82631}" srcOrd="0" destOrd="0" presId="urn:microsoft.com/office/officeart/2005/8/layout/hierarchy3"/>
    <dgm:cxn modelId="{19FE396A-762B-4529-88BE-25248E4D44BA}" type="presOf" srcId="{18AA7A1C-6314-4860-AED2-0FE7407D538B}" destId="{70F3CF97-F455-4A66-A62A-A8B231F75D0D}" srcOrd="0" destOrd="0" presId="urn:microsoft.com/office/officeart/2005/8/layout/hierarchy3"/>
    <dgm:cxn modelId="{7C017144-E0DC-44D3-8BD9-B3958FD61F1E}" type="presOf" srcId="{B1664D67-7AF8-45C7-B929-605532AB2D0A}" destId="{722F7F4F-6E97-48BE-AF3C-DC4056594844}" srcOrd="0" destOrd="0" presId="urn:microsoft.com/office/officeart/2005/8/layout/hierarchy3"/>
    <dgm:cxn modelId="{4EFF83EC-D113-413A-817A-452DF88BA167}" type="presOf" srcId="{F637D3EB-FB07-4EC7-864F-C858C06B7A77}" destId="{06595EAD-7FA7-44C2-A6A9-90B1449868DA}" srcOrd="0" destOrd="0" presId="urn:microsoft.com/office/officeart/2005/8/layout/hierarchy3"/>
    <dgm:cxn modelId="{AD4A5DC0-3EFE-423B-BE00-3CAB3DCC3BA3}" srcId="{B564E342-584F-4D3A-AB47-8C26C3C6A106}" destId="{1D34098F-4820-4D3C-8586-8BF9D0660DFD}" srcOrd="2" destOrd="0" parTransId="{B1664D67-7AF8-45C7-B929-605532AB2D0A}" sibTransId="{5F1D8211-E3EE-4CD3-AD54-CB561378BAE7}"/>
    <dgm:cxn modelId="{2FB3B3C6-7CE4-4BB2-B739-25A26F7D1630}" srcId="{E0A18598-C226-4E63-A025-54AEE470CD10}" destId="{FC2B48AA-08BC-44E1-B10A-A9FA8278E217}" srcOrd="2" destOrd="0" parTransId="{21ECF986-F885-4B5A-9D1A-A57BA9B0E0CF}" sibTransId="{A5B50069-53AA-4AD2-8BF6-E21B48A106CC}"/>
    <dgm:cxn modelId="{55605A48-A83D-48C2-9DE9-75A96012E573}" type="presOf" srcId="{CA5AA8FA-51F6-4F60-966E-B3F9C688E55A}" destId="{3DA63336-6328-4936-BBE5-014C2CF68C46}" srcOrd="0" destOrd="0" presId="urn:microsoft.com/office/officeart/2005/8/layout/hierarchy3"/>
    <dgm:cxn modelId="{E9867968-C05B-46BE-81F8-5EF29DCE0F02}" srcId="{E0A18598-C226-4E63-A025-54AEE470CD10}" destId="{63625FFC-73D9-440D-A2B3-2F3A4DD192B9}" srcOrd="1" destOrd="0" parTransId="{FFD6183E-4053-40B1-BDA8-1A09C88086D8}" sibTransId="{4401BCAF-D0E8-47FB-A936-EDF2A079707B}"/>
    <dgm:cxn modelId="{26B47897-EC80-4F14-842E-D833F349F755}" type="presOf" srcId="{CBEABD23-7AA7-46E2-8CA7-A94F0429DBA7}" destId="{E2CE6D0F-DE97-4090-BC61-6F81E9E8CAFC}" srcOrd="0" destOrd="0" presId="urn:microsoft.com/office/officeart/2005/8/layout/hierarchy3"/>
    <dgm:cxn modelId="{3062BB5B-17D8-4E0D-9852-D69FE7A7B8DD}" type="presOf" srcId="{B8363067-5196-4B3F-AF63-7D2B522CFD1F}" destId="{9735B005-2A70-49CC-83CA-35FA785F45A6}" srcOrd="0" destOrd="0" presId="urn:microsoft.com/office/officeart/2005/8/layout/hierarchy3"/>
    <dgm:cxn modelId="{B7D65653-8F15-43CB-B6AD-FB7DCCE7EE6D}" type="presOf" srcId="{FE596B49-0FB7-43CE-822D-D163FBB172D5}" destId="{069B0798-61C2-45EC-8CD4-D10511C2B1A2}" srcOrd="0" destOrd="0" presId="urn:microsoft.com/office/officeart/2005/8/layout/hierarchy3"/>
    <dgm:cxn modelId="{D3B2A51C-00BC-4346-83F4-14135568AAB6}" type="presOf" srcId="{536C6BB3-6CAD-4EA8-AB04-DFD39584349D}" destId="{4827A126-EA96-4EF1-907B-47C86C23FB2E}" srcOrd="0" destOrd="0" presId="urn:microsoft.com/office/officeart/2005/8/layout/hierarchy3"/>
    <dgm:cxn modelId="{25D1326E-2562-4FB5-B997-882E96D5E7B7}" srcId="{63625FFC-73D9-440D-A2B3-2F3A4DD192B9}" destId="{E573408A-20D9-4A70-A59A-E73C9A353ABC}" srcOrd="2" destOrd="0" parTransId="{FAB417C4-A02F-46D6-82A1-47D405D52FCE}" sibTransId="{B9B87B5E-3761-49D3-AE10-79F966E802D7}"/>
    <dgm:cxn modelId="{C9B808B7-FEC3-46BC-AFE1-24D8F22334ED}" srcId="{63625FFC-73D9-440D-A2B3-2F3A4DD192B9}" destId="{711A48B7-6DAB-4461-8133-C231AD097EA2}" srcOrd="4" destOrd="0" parTransId="{B8363067-5196-4B3F-AF63-7D2B522CFD1F}" sibTransId="{5E7CEA75-B18D-48CA-9BCD-D79C6DA15F36}"/>
    <dgm:cxn modelId="{5E9F4DD1-3789-4829-8279-31DE6CA06550}" type="presOf" srcId="{1D34098F-4820-4D3C-8586-8BF9D0660DFD}" destId="{E5BC4128-ADD8-4F73-8BAF-D4301F08CD43}" srcOrd="0" destOrd="0" presId="urn:microsoft.com/office/officeart/2005/8/layout/hierarchy3"/>
    <dgm:cxn modelId="{B659990F-8844-48BB-9D2A-BC268B24DDF0}" type="presOf" srcId="{5B02EB92-F918-41CF-8690-73CBC905E849}" destId="{A2D859BC-D7A9-4C2C-A926-DBE2CA85D871}" srcOrd="0" destOrd="0" presId="urn:microsoft.com/office/officeart/2005/8/layout/hierarchy3"/>
    <dgm:cxn modelId="{5FED0DE1-E9E7-482E-9834-18217B0E3687}" srcId="{E0A18598-C226-4E63-A025-54AEE470CD10}" destId="{B564E342-584F-4D3A-AB47-8C26C3C6A106}" srcOrd="0" destOrd="0" parTransId="{279B893A-3264-4FC3-A007-49A7BA32AC26}" sibTransId="{CCA9B55D-BD9C-4CBE-8C5B-F56153DC3F48}"/>
    <dgm:cxn modelId="{27CFF54A-1E7F-45BC-9F2B-10A1E35AAA4F}" type="presOf" srcId="{5DA8DA24-234A-464B-820A-15BEB396E631}" destId="{E500DFB4-A739-47EB-9079-3E64753A3795}" srcOrd="0" destOrd="0" presId="urn:microsoft.com/office/officeart/2005/8/layout/hierarchy3"/>
    <dgm:cxn modelId="{4470151C-89AF-4286-AA92-CEEBC850D638}" srcId="{B564E342-584F-4D3A-AB47-8C26C3C6A106}" destId="{BD1F2AE7-4CA4-4466-9CC1-D04AE77FDE6C}" srcOrd="1" destOrd="0" parTransId="{CEDA6B93-373A-4163-952F-49BF3CF69EAF}" sibTransId="{566A1ADA-BDA0-4BAB-9A93-CB6F5D95336E}"/>
    <dgm:cxn modelId="{E8FD1947-E12E-4B37-9C1C-07CD1FCC2090}" type="presOf" srcId="{03C21540-E81F-4B30-AFCE-70DA191ECDA6}" destId="{FE86328F-1A34-41C2-AD79-3B77CD53CE81}" srcOrd="0" destOrd="0" presId="urn:microsoft.com/office/officeart/2005/8/layout/hierarchy3"/>
    <dgm:cxn modelId="{2F51C707-0B3A-46D9-91C1-C1F4BA3E12C0}" type="presOf" srcId="{B564E342-584F-4D3A-AB47-8C26C3C6A106}" destId="{16313510-3288-4D26-9CDE-3F96AB02D11C}" srcOrd="1" destOrd="0" presId="urn:microsoft.com/office/officeart/2005/8/layout/hierarchy3"/>
    <dgm:cxn modelId="{0AB20AFC-5A15-43AB-919F-ED7F5F65A8AB}" srcId="{FC2B48AA-08BC-44E1-B10A-A9FA8278E217}" destId="{38B814C8-5778-42E7-922D-9170F615571B}" srcOrd="2" destOrd="0" parTransId="{EB14D4D0-E932-4A51-9925-7301F48A10C8}" sibTransId="{035714AF-0982-40A4-9B46-733712AD065D}"/>
    <dgm:cxn modelId="{79200D17-983D-4499-A0A3-B84171737E46}" srcId="{63625FFC-73D9-440D-A2B3-2F3A4DD192B9}" destId="{E2A015B9-FF59-404C-A5F8-9B419E558F41}" srcOrd="6" destOrd="0" parTransId="{37DE5A74-A2BE-44C3-9D5C-5CC32CF19C7D}" sibTransId="{80227F5B-56D2-47D4-994A-1283576D99E1}"/>
    <dgm:cxn modelId="{AB38D3FC-6002-4D5E-A5F9-AC7F9AE55AD5}" type="presOf" srcId="{E2A015B9-FF59-404C-A5F8-9B419E558F41}" destId="{E8F72FE9-C89A-4BE2-9701-05A5AD7AF24E}" srcOrd="0" destOrd="0" presId="urn:microsoft.com/office/officeart/2005/8/layout/hierarchy3"/>
    <dgm:cxn modelId="{B7C6AFAD-9B91-41D4-B9ED-DD95BC5090D3}" type="presOf" srcId="{8B35F61F-6154-4342-B3BE-D4882BE4B9A8}" destId="{66C5B298-7973-4FE6-9485-D7BD0456EC83}" srcOrd="0" destOrd="0" presId="urn:microsoft.com/office/officeart/2005/8/layout/hierarchy3"/>
    <dgm:cxn modelId="{9C68FE9B-2677-4511-9EA6-23B512183EA9}" type="presOf" srcId="{BD1F2AE7-4CA4-4466-9CC1-D04AE77FDE6C}" destId="{4F98B08C-0934-4E04-A990-B24B7E6461C7}" srcOrd="0" destOrd="0" presId="urn:microsoft.com/office/officeart/2005/8/layout/hierarchy3"/>
    <dgm:cxn modelId="{BC8222B1-64D8-476F-9F78-CA6B3B0F2ECD}" srcId="{FC2B48AA-08BC-44E1-B10A-A9FA8278E217}" destId="{445201D2-CEFC-4749-9CD3-72D10C32C804}" srcOrd="3" destOrd="0" parTransId="{18AA7A1C-6314-4860-AED2-0FE7407D538B}" sibTransId="{FDE6320E-77FA-4161-AA8E-F2FCFB36FA6C}"/>
    <dgm:cxn modelId="{637E2B79-4BA9-4B8D-B777-793882B021A0}" type="presParOf" srcId="{78AB2438-8EB9-48B5-8E18-A93E4FC8CA30}" destId="{0F8A7EF8-2932-409E-94C6-B2A5471A3EB9}" srcOrd="0" destOrd="0" presId="urn:microsoft.com/office/officeart/2005/8/layout/hierarchy3"/>
    <dgm:cxn modelId="{CFFCA248-8710-4DBD-A8B3-D26ADC0BED20}" type="presParOf" srcId="{0F8A7EF8-2932-409E-94C6-B2A5471A3EB9}" destId="{D648D567-5378-4332-AF0B-166E0DF98023}" srcOrd="0" destOrd="0" presId="urn:microsoft.com/office/officeart/2005/8/layout/hierarchy3"/>
    <dgm:cxn modelId="{E120705A-840D-43BD-A4A9-F2458C4FC578}" type="presParOf" srcId="{D648D567-5378-4332-AF0B-166E0DF98023}" destId="{9A9FBFDB-E60D-4177-9D78-C1B6F25F5AB5}" srcOrd="0" destOrd="0" presId="urn:microsoft.com/office/officeart/2005/8/layout/hierarchy3"/>
    <dgm:cxn modelId="{C0B9F9B9-FC57-497A-B1BE-154CDC5A52EA}" type="presParOf" srcId="{D648D567-5378-4332-AF0B-166E0DF98023}" destId="{16313510-3288-4D26-9CDE-3F96AB02D11C}" srcOrd="1" destOrd="0" presId="urn:microsoft.com/office/officeart/2005/8/layout/hierarchy3"/>
    <dgm:cxn modelId="{9186CF3C-8975-458F-A2BF-FDC0167E0599}" type="presParOf" srcId="{0F8A7EF8-2932-409E-94C6-B2A5471A3EB9}" destId="{588406E9-20DB-412C-82B7-8D8331822EF7}" srcOrd="1" destOrd="0" presId="urn:microsoft.com/office/officeart/2005/8/layout/hierarchy3"/>
    <dgm:cxn modelId="{4F3FE604-7B97-4C84-9BC9-B68CB2AC6588}" type="presParOf" srcId="{588406E9-20DB-412C-82B7-8D8331822EF7}" destId="{A2D859BC-D7A9-4C2C-A926-DBE2CA85D871}" srcOrd="0" destOrd="0" presId="urn:microsoft.com/office/officeart/2005/8/layout/hierarchy3"/>
    <dgm:cxn modelId="{D01723B3-1C98-45F7-96A6-E87A78572311}" type="presParOf" srcId="{588406E9-20DB-412C-82B7-8D8331822EF7}" destId="{AB7711F1-28FC-49B3-9D14-FB3F4053F415}" srcOrd="1" destOrd="0" presId="urn:microsoft.com/office/officeart/2005/8/layout/hierarchy3"/>
    <dgm:cxn modelId="{5A9D130D-C694-4B81-843A-4AE63582AC4A}" type="presParOf" srcId="{588406E9-20DB-412C-82B7-8D8331822EF7}" destId="{5AB713A0-70AC-4911-A7DE-2F7D5DB3FD4A}" srcOrd="2" destOrd="0" presId="urn:microsoft.com/office/officeart/2005/8/layout/hierarchy3"/>
    <dgm:cxn modelId="{71B38482-03D3-4823-94E4-2F43A7AA0CEF}" type="presParOf" srcId="{588406E9-20DB-412C-82B7-8D8331822EF7}" destId="{4F98B08C-0934-4E04-A990-B24B7E6461C7}" srcOrd="3" destOrd="0" presId="urn:microsoft.com/office/officeart/2005/8/layout/hierarchy3"/>
    <dgm:cxn modelId="{EB85BBA5-80E1-449C-ACCE-87C2536880A9}" type="presParOf" srcId="{588406E9-20DB-412C-82B7-8D8331822EF7}" destId="{722F7F4F-6E97-48BE-AF3C-DC4056594844}" srcOrd="4" destOrd="0" presId="urn:microsoft.com/office/officeart/2005/8/layout/hierarchy3"/>
    <dgm:cxn modelId="{61D040BD-E5E6-4071-8F34-3FF016112240}" type="presParOf" srcId="{588406E9-20DB-412C-82B7-8D8331822EF7}" destId="{E5BC4128-ADD8-4F73-8BAF-D4301F08CD43}" srcOrd="5" destOrd="0" presId="urn:microsoft.com/office/officeart/2005/8/layout/hierarchy3"/>
    <dgm:cxn modelId="{5841F9CB-9AA4-4EC7-B095-7D870539BB4E}" type="presParOf" srcId="{588406E9-20DB-412C-82B7-8D8331822EF7}" destId="{E500DFB4-A739-47EB-9079-3E64753A3795}" srcOrd="6" destOrd="0" presId="urn:microsoft.com/office/officeart/2005/8/layout/hierarchy3"/>
    <dgm:cxn modelId="{6AEF9F92-5E3F-467D-B8E1-487BB8293ABF}" type="presParOf" srcId="{588406E9-20DB-412C-82B7-8D8331822EF7}" destId="{72129F07-8DA2-4EF7-87E6-1C369E2B17DA}" srcOrd="7" destOrd="0" presId="urn:microsoft.com/office/officeart/2005/8/layout/hierarchy3"/>
    <dgm:cxn modelId="{B2F76A7B-E241-4E14-8B00-F53EA4F3A5E4}" type="presParOf" srcId="{78AB2438-8EB9-48B5-8E18-A93E4FC8CA30}" destId="{8AD37249-3FEC-4516-95B4-B97E23EF3137}" srcOrd="1" destOrd="0" presId="urn:microsoft.com/office/officeart/2005/8/layout/hierarchy3"/>
    <dgm:cxn modelId="{094F10FE-6F35-4BBA-AE17-2E6C6AA13F17}" type="presParOf" srcId="{8AD37249-3FEC-4516-95B4-B97E23EF3137}" destId="{D4040620-81DA-4935-AAA6-FBC4A4B2598A}" srcOrd="0" destOrd="0" presId="urn:microsoft.com/office/officeart/2005/8/layout/hierarchy3"/>
    <dgm:cxn modelId="{F5247FA8-B164-4064-A8F7-166CE5B49741}" type="presParOf" srcId="{D4040620-81DA-4935-AAA6-FBC4A4B2598A}" destId="{557AF88D-E27A-4CCF-A2F4-9F19B7BEF6B8}" srcOrd="0" destOrd="0" presId="urn:microsoft.com/office/officeart/2005/8/layout/hierarchy3"/>
    <dgm:cxn modelId="{E4435B72-CD1D-4EDB-89C4-88B7B0F2992D}" type="presParOf" srcId="{D4040620-81DA-4935-AAA6-FBC4A4B2598A}" destId="{2E86610F-6EE0-4056-A8CE-8B250861529D}" srcOrd="1" destOrd="0" presId="urn:microsoft.com/office/officeart/2005/8/layout/hierarchy3"/>
    <dgm:cxn modelId="{D0817477-688A-46DD-B187-8D8EF24BB5E6}" type="presParOf" srcId="{8AD37249-3FEC-4516-95B4-B97E23EF3137}" destId="{50AE16BC-5765-49E4-8AFC-DB5EA92C2CBF}" srcOrd="1" destOrd="0" presId="urn:microsoft.com/office/officeart/2005/8/layout/hierarchy3"/>
    <dgm:cxn modelId="{F3AFD66D-E419-4628-8005-22B56A3FC036}" type="presParOf" srcId="{50AE16BC-5765-49E4-8AFC-DB5EA92C2CBF}" destId="{4827A126-EA96-4EF1-907B-47C86C23FB2E}" srcOrd="0" destOrd="0" presId="urn:microsoft.com/office/officeart/2005/8/layout/hierarchy3"/>
    <dgm:cxn modelId="{A734EA39-8653-4D77-95CF-505E5E694156}" type="presParOf" srcId="{50AE16BC-5765-49E4-8AFC-DB5EA92C2CBF}" destId="{66C5B298-7973-4FE6-9485-D7BD0456EC83}" srcOrd="1" destOrd="0" presId="urn:microsoft.com/office/officeart/2005/8/layout/hierarchy3"/>
    <dgm:cxn modelId="{9A71128F-C4DB-43AC-BE63-B05DF2F15C22}" type="presParOf" srcId="{50AE16BC-5765-49E4-8AFC-DB5EA92C2CBF}" destId="{CF538E3B-68A5-4C8A-BE58-ECE6534EDB4B}" srcOrd="2" destOrd="0" presId="urn:microsoft.com/office/officeart/2005/8/layout/hierarchy3"/>
    <dgm:cxn modelId="{9EA0B30E-E96A-4E4F-9B0E-B56D5E3A09F6}" type="presParOf" srcId="{50AE16BC-5765-49E4-8AFC-DB5EA92C2CBF}" destId="{4A5B7BAA-516D-4CB8-A1D0-1FD4E893A2C0}" srcOrd="3" destOrd="0" presId="urn:microsoft.com/office/officeart/2005/8/layout/hierarchy3"/>
    <dgm:cxn modelId="{E29873F6-C086-4C73-9C78-D6E3A4241314}" type="presParOf" srcId="{50AE16BC-5765-49E4-8AFC-DB5EA92C2CBF}" destId="{D1F4B87B-07F1-429D-BD7E-5828A63A7CB2}" srcOrd="4" destOrd="0" presId="urn:microsoft.com/office/officeart/2005/8/layout/hierarchy3"/>
    <dgm:cxn modelId="{6055AB6D-77BD-4956-9BA5-95591142A31F}" type="presParOf" srcId="{50AE16BC-5765-49E4-8AFC-DB5EA92C2CBF}" destId="{BF571775-B48B-429A-98CA-009697093F64}" srcOrd="5" destOrd="0" presId="urn:microsoft.com/office/officeart/2005/8/layout/hierarchy3"/>
    <dgm:cxn modelId="{ED72DCFD-7EDC-4545-B377-11EC3E1F8CEC}" type="presParOf" srcId="{50AE16BC-5765-49E4-8AFC-DB5EA92C2CBF}" destId="{62DDA375-81BC-42E3-9CCC-592080AC5DA6}" srcOrd="6" destOrd="0" presId="urn:microsoft.com/office/officeart/2005/8/layout/hierarchy3"/>
    <dgm:cxn modelId="{FFDBA528-5766-4289-83A4-48D5EB8E2DA9}" type="presParOf" srcId="{50AE16BC-5765-49E4-8AFC-DB5EA92C2CBF}" destId="{B1720521-1725-4FBD-A1CC-5EFB73C82631}" srcOrd="7" destOrd="0" presId="urn:microsoft.com/office/officeart/2005/8/layout/hierarchy3"/>
    <dgm:cxn modelId="{258A3664-8D66-441A-A4D2-E35DB2BA64CF}" type="presParOf" srcId="{50AE16BC-5765-49E4-8AFC-DB5EA92C2CBF}" destId="{9735B005-2A70-49CC-83CA-35FA785F45A6}" srcOrd="8" destOrd="0" presId="urn:microsoft.com/office/officeart/2005/8/layout/hierarchy3"/>
    <dgm:cxn modelId="{10D025C9-FF72-46DE-AB1B-ECAF7DB090A6}" type="presParOf" srcId="{50AE16BC-5765-49E4-8AFC-DB5EA92C2CBF}" destId="{9FFFA9EA-DD8E-4B80-80C7-066120AF4E7B}" srcOrd="9" destOrd="0" presId="urn:microsoft.com/office/officeart/2005/8/layout/hierarchy3"/>
    <dgm:cxn modelId="{1517FA13-5832-4829-82D2-B4C69483797C}" type="presParOf" srcId="{50AE16BC-5765-49E4-8AFC-DB5EA92C2CBF}" destId="{7ACB6FDE-53D9-4E29-A6C3-4C64E375FF0F}" srcOrd="10" destOrd="0" presId="urn:microsoft.com/office/officeart/2005/8/layout/hierarchy3"/>
    <dgm:cxn modelId="{98949AAC-DE4C-43D3-897F-7B3FB36D4D04}" type="presParOf" srcId="{50AE16BC-5765-49E4-8AFC-DB5EA92C2CBF}" destId="{081BEA28-4260-4506-9E57-40A5FE7438F2}" srcOrd="11" destOrd="0" presId="urn:microsoft.com/office/officeart/2005/8/layout/hierarchy3"/>
    <dgm:cxn modelId="{99D30C44-D677-41E2-A29A-DDFFF473F945}" type="presParOf" srcId="{50AE16BC-5765-49E4-8AFC-DB5EA92C2CBF}" destId="{BCFCB3C2-DA00-4F08-8FF8-2538229F422C}" srcOrd="12" destOrd="0" presId="urn:microsoft.com/office/officeart/2005/8/layout/hierarchy3"/>
    <dgm:cxn modelId="{B8242782-96A5-49D4-AD72-ADBFB06F0407}" type="presParOf" srcId="{50AE16BC-5765-49E4-8AFC-DB5EA92C2CBF}" destId="{E8F72FE9-C89A-4BE2-9701-05A5AD7AF24E}" srcOrd="13" destOrd="0" presId="urn:microsoft.com/office/officeart/2005/8/layout/hierarchy3"/>
    <dgm:cxn modelId="{8BE0B1DE-70CA-479C-BEE2-9996DF0FB1ED}" type="presParOf" srcId="{78AB2438-8EB9-48B5-8E18-A93E4FC8CA30}" destId="{220F935B-BE0E-48AE-AB47-9DDCF1B693D1}" srcOrd="2" destOrd="0" presId="urn:microsoft.com/office/officeart/2005/8/layout/hierarchy3"/>
    <dgm:cxn modelId="{5AFD672D-6D48-4D47-B531-DE12FFFBF686}" type="presParOf" srcId="{220F935B-BE0E-48AE-AB47-9DDCF1B693D1}" destId="{2C8B7307-D11B-4E4D-BF78-39DCAADE5D2A}" srcOrd="0" destOrd="0" presId="urn:microsoft.com/office/officeart/2005/8/layout/hierarchy3"/>
    <dgm:cxn modelId="{23673E64-D678-40AD-8E9F-C60D7C80B4C6}" type="presParOf" srcId="{2C8B7307-D11B-4E4D-BF78-39DCAADE5D2A}" destId="{5CC03F47-44B9-46C3-B6F6-945ED5F2D50C}" srcOrd="0" destOrd="0" presId="urn:microsoft.com/office/officeart/2005/8/layout/hierarchy3"/>
    <dgm:cxn modelId="{BDF02D4D-CED0-4FA4-A65D-EA9217C4E0CA}" type="presParOf" srcId="{2C8B7307-D11B-4E4D-BF78-39DCAADE5D2A}" destId="{DB947AF8-51EE-4605-8812-5903A3268E12}" srcOrd="1" destOrd="0" presId="urn:microsoft.com/office/officeart/2005/8/layout/hierarchy3"/>
    <dgm:cxn modelId="{CD64C951-CB8D-425B-B71F-F679B6D818DE}" type="presParOf" srcId="{220F935B-BE0E-48AE-AB47-9DDCF1B693D1}" destId="{0D011246-7EF6-4330-BAB4-69EDB731B512}" srcOrd="1" destOrd="0" presId="urn:microsoft.com/office/officeart/2005/8/layout/hierarchy3"/>
    <dgm:cxn modelId="{24055B96-1681-4AF3-A471-97FCE6F7A1F7}" type="presParOf" srcId="{0D011246-7EF6-4330-BAB4-69EDB731B512}" destId="{57EB6748-1D0C-4E00-A1A0-29E55CBF8F58}" srcOrd="0" destOrd="0" presId="urn:microsoft.com/office/officeart/2005/8/layout/hierarchy3"/>
    <dgm:cxn modelId="{F3F27808-A5BF-4DF5-A4AC-FFA81DC91B20}" type="presParOf" srcId="{0D011246-7EF6-4330-BAB4-69EDB731B512}" destId="{069B0798-61C2-45EC-8CD4-D10511C2B1A2}" srcOrd="1" destOrd="0" presId="urn:microsoft.com/office/officeart/2005/8/layout/hierarchy3"/>
    <dgm:cxn modelId="{8F7DA54E-A87D-4E9C-81A8-DDBDC023BD06}" type="presParOf" srcId="{0D011246-7EF6-4330-BAB4-69EDB731B512}" destId="{06595EAD-7FA7-44C2-A6A9-90B1449868DA}" srcOrd="2" destOrd="0" presId="urn:microsoft.com/office/officeart/2005/8/layout/hierarchy3"/>
    <dgm:cxn modelId="{51733F08-4A96-474E-B7D7-3C1B77BCC465}" type="presParOf" srcId="{0D011246-7EF6-4330-BAB4-69EDB731B512}" destId="{3DA63336-6328-4936-BBE5-014C2CF68C46}" srcOrd="3" destOrd="0" presId="urn:microsoft.com/office/officeart/2005/8/layout/hierarchy3"/>
    <dgm:cxn modelId="{EAB6C4AB-EB2D-4E9C-B8C8-DB4DE69A4314}" type="presParOf" srcId="{0D011246-7EF6-4330-BAB4-69EDB731B512}" destId="{866B1C63-F9B3-4F85-A3A7-18FECA0C0D81}" srcOrd="4" destOrd="0" presId="urn:microsoft.com/office/officeart/2005/8/layout/hierarchy3"/>
    <dgm:cxn modelId="{665BBD7B-5E1E-4415-A1F0-2BF134D58CC3}" type="presParOf" srcId="{0D011246-7EF6-4330-BAB4-69EDB731B512}" destId="{6B1570FA-A89A-454A-9428-A1AA381D95AC}" srcOrd="5" destOrd="0" presId="urn:microsoft.com/office/officeart/2005/8/layout/hierarchy3"/>
    <dgm:cxn modelId="{E571E366-CCA2-464C-880B-E5F6FF9D3404}" type="presParOf" srcId="{0D011246-7EF6-4330-BAB4-69EDB731B512}" destId="{70F3CF97-F455-4A66-A62A-A8B231F75D0D}" srcOrd="6" destOrd="0" presId="urn:microsoft.com/office/officeart/2005/8/layout/hierarchy3"/>
    <dgm:cxn modelId="{AC72B193-C516-4F09-B713-5A02CFEA2BA9}" type="presParOf" srcId="{0D011246-7EF6-4330-BAB4-69EDB731B512}" destId="{761537EB-87D9-47BA-8779-65B1664359FF}" srcOrd="7" destOrd="0" presId="urn:microsoft.com/office/officeart/2005/8/layout/hierarchy3"/>
    <dgm:cxn modelId="{C2F28D1D-B0F3-4EAC-87FB-D3E75F73B73D}" type="presParOf" srcId="{0D011246-7EF6-4330-BAB4-69EDB731B512}" destId="{E2CE6D0F-DE97-4090-BC61-6F81E9E8CAFC}" srcOrd="8" destOrd="0" presId="urn:microsoft.com/office/officeart/2005/8/layout/hierarchy3"/>
    <dgm:cxn modelId="{95188B3B-800A-47CA-9493-769A2A7683A8}" type="presParOf" srcId="{0D011246-7EF6-4330-BAB4-69EDB731B512}" destId="{FE86328F-1A34-41C2-AD79-3B77CD53CE8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A18598-C226-4E63-A025-54AEE470CD10}"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PH"/>
        </a:p>
      </dgm:t>
    </dgm:pt>
    <dgm:pt modelId="{AFAAEDF1-1D80-45EB-B642-A167501BDFFB}">
      <dgm:prSet phldrT="[Text]"/>
      <dgm:spPr/>
      <dgm:t>
        <a:bodyPr/>
        <a:lstStyle/>
        <a:p>
          <a:r>
            <a:rPr lang="en-PH" dirty="0" smtClean="0"/>
            <a:t>Week 7</a:t>
          </a:r>
        </a:p>
        <a:p>
          <a:r>
            <a:rPr lang="en-PH" dirty="0" smtClean="0"/>
            <a:t>Mar 12-18</a:t>
          </a:r>
        </a:p>
      </dgm:t>
    </dgm:pt>
    <dgm:pt modelId="{5B77311F-FE75-4531-858B-24145423CDF6}" type="parTrans" cxnId="{CA9FCFAD-2A65-4830-AA74-995B00A6124C}">
      <dgm:prSet/>
      <dgm:spPr/>
      <dgm:t>
        <a:bodyPr/>
        <a:lstStyle/>
        <a:p>
          <a:endParaRPr lang="en-PH"/>
        </a:p>
      </dgm:t>
    </dgm:pt>
    <dgm:pt modelId="{498276AA-1C9C-4C0F-94EA-A748EB2086E9}" type="sibTrans" cxnId="{CA9FCFAD-2A65-4830-AA74-995B00A6124C}">
      <dgm:prSet/>
      <dgm:spPr/>
      <dgm:t>
        <a:bodyPr/>
        <a:lstStyle/>
        <a:p>
          <a:endParaRPr lang="en-PH"/>
        </a:p>
      </dgm:t>
    </dgm:pt>
    <dgm:pt modelId="{9C28C1CE-95C5-4894-80C2-908700BFBE0D}">
      <dgm:prSet phldrT="[Text]"/>
      <dgm:spPr/>
      <dgm:t>
        <a:bodyPr/>
        <a:lstStyle/>
        <a:p>
          <a:r>
            <a:rPr lang="en-PH" dirty="0" smtClean="0"/>
            <a:t>History of Pictures</a:t>
          </a:r>
          <a:endParaRPr lang="en-PH" dirty="0"/>
        </a:p>
      </dgm:t>
    </dgm:pt>
    <dgm:pt modelId="{859CE759-7442-4F91-8C34-62A308139BAF}" type="parTrans" cxnId="{F2BD2E8C-DC0A-4915-B39E-29453A0EA139}">
      <dgm:prSet/>
      <dgm:spPr/>
      <dgm:t>
        <a:bodyPr/>
        <a:lstStyle/>
        <a:p>
          <a:endParaRPr lang="en-PH"/>
        </a:p>
      </dgm:t>
    </dgm:pt>
    <dgm:pt modelId="{E2CD56D5-36DB-41D6-BAC7-5118003EB39D}" type="sibTrans" cxnId="{F2BD2E8C-DC0A-4915-B39E-29453A0EA139}">
      <dgm:prSet/>
      <dgm:spPr/>
      <dgm:t>
        <a:bodyPr/>
        <a:lstStyle/>
        <a:p>
          <a:endParaRPr lang="en-PH"/>
        </a:p>
      </dgm:t>
    </dgm:pt>
    <dgm:pt modelId="{F6481A58-830A-42D9-B581-6EEB3790E37B}">
      <dgm:prSet phldrT="[Text]"/>
      <dgm:spPr/>
      <dgm:t>
        <a:bodyPr/>
        <a:lstStyle/>
        <a:p>
          <a:r>
            <a:rPr lang="en-PH" dirty="0" smtClean="0"/>
            <a:t>Week 8</a:t>
          </a:r>
        </a:p>
        <a:p>
          <a:r>
            <a:rPr lang="en-PH" dirty="0" smtClean="0"/>
            <a:t>Mar 19-25</a:t>
          </a:r>
          <a:endParaRPr lang="en-PH" dirty="0"/>
        </a:p>
      </dgm:t>
    </dgm:pt>
    <dgm:pt modelId="{A8013490-6C97-4D3C-BB9B-2CD8F5B3CD07}" type="parTrans" cxnId="{5F3721C2-52CE-4AAD-8081-171B2C775529}">
      <dgm:prSet/>
      <dgm:spPr/>
      <dgm:t>
        <a:bodyPr/>
        <a:lstStyle/>
        <a:p>
          <a:endParaRPr lang="en-PH"/>
        </a:p>
      </dgm:t>
    </dgm:pt>
    <dgm:pt modelId="{04CDDFA0-EB26-43F4-8A00-B76DCFB47DAD}" type="sibTrans" cxnId="{5F3721C2-52CE-4AAD-8081-171B2C775529}">
      <dgm:prSet/>
      <dgm:spPr/>
      <dgm:t>
        <a:bodyPr/>
        <a:lstStyle/>
        <a:p>
          <a:endParaRPr lang="en-PH"/>
        </a:p>
      </dgm:t>
    </dgm:pt>
    <dgm:pt modelId="{54150814-5995-4E65-9D89-B6D728366E13}">
      <dgm:prSet phldrT="[Text]"/>
      <dgm:spPr/>
      <dgm:t>
        <a:bodyPr/>
        <a:lstStyle/>
        <a:p>
          <a:r>
            <a:rPr lang="en-PH" dirty="0" smtClean="0"/>
            <a:t>Interview with families</a:t>
          </a:r>
          <a:endParaRPr lang="en-PH" dirty="0"/>
        </a:p>
      </dgm:t>
    </dgm:pt>
    <dgm:pt modelId="{FF75B791-D635-4D05-B760-FB570553A1BB}" type="parTrans" cxnId="{4676876A-C57C-470C-9E83-0E1A3D77D912}">
      <dgm:prSet/>
      <dgm:spPr/>
      <dgm:t>
        <a:bodyPr/>
        <a:lstStyle/>
        <a:p>
          <a:endParaRPr lang="en-PH"/>
        </a:p>
      </dgm:t>
    </dgm:pt>
    <dgm:pt modelId="{C2466126-6226-4CC3-8287-A453FE4BBA9D}" type="sibTrans" cxnId="{4676876A-C57C-470C-9E83-0E1A3D77D912}">
      <dgm:prSet/>
      <dgm:spPr/>
      <dgm:t>
        <a:bodyPr/>
        <a:lstStyle/>
        <a:p>
          <a:endParaRPr lang="en-PH"/>
        </a:p>
      </dgm:t>
    </dgm:pt>
    <dgm:pt modelId="{54BBE457-57BB-4BFF-BF64-2F6456548213}">
      <dgm:prSet phldrT="[Text]"/>
      <dgm:spPr/>
      <dgm:t>
        <a:bodyPr/>
        <a:lstStyle/>
        <a:p>
          <a:r>
            <a:rPr lang="en-PH" dirty="0" smtClean="0"/>
            <a:t>Week 9</a:t>
          </a:r>
        </a:p>
        <a:p>
          <a:r>
            <a:rPr lang="en-PH" dirty="0" smtClean="0"/>
            <a:t>Mar 26 – Apr 1</a:t>
          </a:r>
          <a:endParaRPr lang="en-PH" dirty="0"/>
        </a:p>
      </dgm:t>
    </dgm:pt>
    <dgm:pt modelId="{774F7F1A-9DE7-4372-8689-CD80C50F48C6}" type="parTrans" cxnId="{CC0751FB-C9FB-4F08-AFF0-CC796E996891}">
      <dgm:prSet/>
      <dgm:spPr/>
      <dgm:t>
        <a:bodyPr/>
        <a:lstStyle/>
        <a:p>
          <a:endParaRPr lang="en-PH"/>
        </a:p>
      </dgm:t>
    </dgm:pt>
    <dgm:pt modelId="{8035685E-1FB1-4C41-84A2-955C31A2613E}" type="sibTrans" cxnId="{CC0751FB-C9FB-4F08-AFF0-CC796E996891}">
      <dgm:prSet/>
      <dgm:spPr/>
      <dgm:t>
        <a:bodyPr/>
        <a:lstStyle/>
        <a:p>
          <a:endParaRPr lang="en-PH"/>
        </a:p>
      </dgm:t>
    </dgm:pt>
    <dgm:pt modelId="{A2E0DC04-863A-4F3E-AE46-F3AE813CB514}">
      <dgm:prSet phldrT="[Text]"/>
      <dgm:spPr/>
      <dgm:t>
        <a:bodyPr/>
        <a:lstStyle/>
        <a:p>
          <a:r>
            <a:rPr lang="en-PH" dirty="0" smtClean="0"/>
            <a:t>April Fools: Funny Stories of Old Clients</a:t>
          </a:r>
          <a:endParaRPr lang="en-PH" dirty="0"/>
        </a:p>
      </dgm:t>
    </dgm:pt>
    <dgm:pt modelId="{0E661B3F-AE69-486E-A709-B40540DEC0AB}" type="parTrans" cxnId="{DC56B9BF-4C38-4966-9AF3-82D4E73F1041}">
      <dgm:prSet/>
      <dgm:spPr/>
      <dgm:t>
        <a:bodyPr/>
        <a:lstStyle/>
        <a:p>
          <a:endParaRPr lang="en-PH"/>
        </a:p>
      </dgm:t>
    </dgm:pt>
    <dgm:pt modelId="{9A32E341-54A0-42D7-87C1-4CE3DCC0E5E6}" type="sibTrans" cxnId="{DC56B9BF-4C38-4966-9AF3-82D4E73F1041}">
      <dgm:prSet/>
      <dgm:spPr/>
      <dgm:t>
        <a:bodyPr/>
        <a:lstStyle/>
        <a:p>
          <a:endParaRPr lang="en-PH"/>
        </a:p>
      </dgm:t>
    </dgm:pt>
    <dgm:pt modelId="{36BC4DD8-259D-4189-8068-66C832566C42}">
      <dgm:prSet phldrT="[Text]"/>
      <dgm:spPr/>
      <dgm:t>
        <a:bodyPr/>
        <a:lstStyle/>
        <a:p>
          <a:r>
            <a:rPr lang="en-PH" dirty="0" smtClean="0"/>
            <a:t>Baby tips: How to change a diaper</a:t>
          </a:r>
          <a:endParaRPr lang="en-PH" dirty="0"/>
        </a:p>
      </dgm:t>
    </dgm:pt>
    <dgm:pt modelId="{3460EC99-E2B5-4428-83B6-023D547E258B}" type="parTrans" cxnId="{06D66354-F7A2-49B6-8EA5-83C877D5F220}">
      <dgm:prSet/>
      <dgm:spPr/>
      <dgm:t>
        <a:bodyPr/>
        <a:lstStyle/>
        <a:p>
          <a:endParaRPr lang="en-PH"/>
        </a:p>
      </dgm:t>
    </dgm:pt>
    <dgm:pt modelId="{E7D7DF7B-2F59-49A7-BE3E-CF32E20CB235}" type="sibTrans" cxnId="{06D66354-F7A2-49B6-8EA5-83C877D5F220}">
      <dgm:prSet/>
      <dgm:spPr/>
      <dgm:t>
        <a:bodyPr/>
        <a:lstStyle/>
        <a:p>
          <a:endParaRPr lang="en-PH"/>
        </a:p>
      </dgm:t>
    </dgm:pt>
    <dgm:pt modelId="{A92FBC20-3649-4DE8-8D9D-41182F9E97E4}">
      <dgm:prSet phldrT="[Text]"/>
      <dgm:spPr/>
      <dgm:t>
        <a:bodyPr/>
        <a:lstStyle/>
        <a:p>
          <a:r>
            <a:rPr lang="en-PH" dirty="0" smtClean="0"/>
            <a:t>#</a:t>
          </a:r>
          <a:r>
            <a:rPr lang="en-PH" dirty="0" err="1" smtClean="0"/>
            <a:t>WackyWednesdays</a:t>
          </a:r>
          <a:endParaRPr lang="en-PH" dirty="0"/>
        </a:p>
      </dgm:t>
    </dgm:pt>
    <dgm:pt modelId="{75B33E64-FE08-4887-A19E-35C26B990A3E}" type="parTrans" cxnId="{3A40C836-704D-4D0A-A345-CAA216E92E0E}">
      <dgm:prSet/>
      <dgm:spPr/>
      <dgm:t>
        <a:bodyPr/>
        <a:lstStyle/>
        <a:p>
          <a:endParaRPr lang="en-PH"/>
        </a:p>
      </dgm:t>
    </dgm:pt>
    <dgm:pt modelId="{D635B1B2-DBB2-4BE6-8072-53F6BEAEE7CB}" type="sibTrans" cxnId="{3A40C836-704D-4D0A-A345-CAA216E92E0E}">
      <dgm:prSet/>
      <dgm:spPr/>
      <dgm:t>
        <a:bodyPr/>
        <a:lstStyle/>
        <a:p>
          <a:endParaRPr lang="en-PH"/>
        </a:p>
      </dgm:t>
    </dgm:pt>
    <dgm:pt modelId="{83FA0B75-C635-404C-96E6-A66399210A13}">
      <dgm:prSet phldrT="[Text]"/>
      <dgm:spPr/>
      <dgm:t>
        <a:bodyPr/>
        <a:lstStyle/>
        <a:p>
          <a:r>
            <a:rPr lang="en-PH" smtClean="0"/>
            <a:t>#TestimonialTuesdays</a:t>
          </a:r>
          <a:endParaRPr lang="en-PH" dirty="0"/>
        </a:p>
      </dgm:t>
    </dgm:pt>
    <dgm:pt modelId="{FC22C613-4BDA-4AFB-B404-1A68D99C810C}" type="parTrans" cxnId="{52E53C82-7070-4432-8DEE-88480027323E}">
      <dgm:prSet/>
      <dgm:spPr/>
      <dgm:t>
        <a:bodyPr/>
        <a:lstStyle/>
        <a:p>
          <a:endParaRPr lang="en-PH"/>
        </a:p>
      </dgm:t>
    </dgm:pt>
    <dgm:pt modelId="{A0E2ED0D-C5E3-4E4F-AD2C-7D57C649C924}" type="sibTrans" cxnId="{52E53C82-7070-4432-8DEE-88480027323E}">
      <dgm:prSet/>
      <dgm:spPr/>
      <dgm:t>
        <a:bodyPr/>
        <a:lstStyle/>
        <a:p>
          <a:endParaRPr lang="en-PH"/>
        </a:p>
      </dgm:t>
    </dgm:pt>
    <dgm:pt modelId="{24507CA9-0BB2-44B4-BE1A-927D12D36223}">
      <dgm:prSet phldrT="[Text]"/>
      <dgm:spPr/>
      <dgm:t>
        <a:bodyPr/>
        <a:lstStyle/>
        <a:p>
          <a:r>
            <a:rPr lang="en-PH" dirty="0" smtClean="0"/>
            <a:t>#</a:t>
          </a:r>
          <a:r>
            <a:rPr lang="en-PH" dirty="0" err="1" smtClean="0"/>
            <a:t>TriviaThursdays</a:t>
          </a:r>
          <a:endParaRPr lang="en-PH" dirty="0"/>
        </a:p>
      </dgm:t>
    </dgm:pt>
    <dgm:pt modelId="{95DCAAF8-E147-4CBE-9352-CA2E905BB1F3}" type="parTrans" cxnId="{4AFC3F82-9096-42AF-AF3C-24432077DAB8}">
      <dgm:prSet/>
      <dgm:spPr/>
      <dgm:t>
        <a:bodyPr/>
        <a:lstStyle/>
        <a:p>
          <a:endParaRPr lang="en-PH"/>
        </a:p>
      </dgm:t>
    </dgm:pt>
    <dgm:pt modelId="{92F86599-E3EE-45A0-9CF9-C6BDD5C213F8}" type="sibTrans" cxnId="{4AFC3F82-9096-42AF-AF3C-24432077DAB8}">
      <dgm:prSet/>
      <dgm:spPr/>
      <dgm:t>
        <a:bodyPr/>
        <a:lstStyle/>
        <a:p>
          <a:endParaRPr lang="en-PH"/>
        </a:p>
      </dgm:t>
    </dgm:pt>
    <dgm:pt modelId="{78AB2438-8EB9-48B5-8E18-A93E4FC8CA30}" type="pres">
      <dgm:prSet presAssocID="{E0A18598-C226-4E63-A025-54AEE470CD10}" presName="diagram" presStyleCnt="0">
        <dgm:presLayoutVars>
          <dgm:chPref val="1"/>
          <dgm:dir/>
          <dgm:animOne val="branch"/>
          <dgm:animLvl val="lvl"/>
          <dgm:resizeHandles/>
        </dgm:presLayoutVars>
      </dgm:prSet>
      <dgm:spPr/>
      <dgm:t>
        <a:bodyPr/>
        <a:lstStyle/>
        <a:p>
          <a:endParaRPr lang="en-PH"/>
        </a:p>
      </dgm:t>
    </dgm:pt>
    <dgm:pt modelId="{4DC6F916-470C-4519-8791-2A41BE5F61E1}" type="pres">
      <dgm:prSet presAssocID="{AFAAEDF1-1D80-45EB-B642-A167501BDFFB}" presName="root" presStyleCnt="0"/>
      <dgm:spPr/>
    </dgm:pt>
    <dgm:pt modelId="{C2F79017-FAB1-4F99-8FFE-8AF14F4B6AD6}" type="pres">
      <dgm:prSet presAssocID="{AFAAEDF1-1D80-45EB-B642-A167501BDFFB}" presName="rootComposite" presStyleCnt="0"/>
      <dgm:spPr/>
    </dgm:pt>
    <dgm:pt modelId="{7C984A4F-241C-49EF-8746-0AC1557CBB58}" type="pres">
      <dgm:prSet presAssocID="{AFAAEDF1-1D80-45EB-B642-A167501BDFFB}" presName="rootText" presStyleLbl="node1" presStyleIdx="0" presStyleCnt="3"/>
      <dgm:spPr/>
      <dgm:t>
        <a:bodyPr/>
        <a:lstStyle/>
        <a:p>
          <a:endParaRPr lang="en-PH"/>
        </a:p>
      </dgm:t>
    </dgm:pt>
    <dgm:pt modelId="{2EE43DBA-EC00-45ED-BC31-1420D2D4CB50}" type="pres">
      <dgm:prSet presAssocID="{AFAAEDF1-1D80-45EB-B642-A167501BDFFB}" presName="rootConnector" presStyleLbl="node1" presStyleIdx="0" presStyleCnt="3"/>
      <dgm:spPr/>
      <dgm:t>
        <a:bodyPr/>
        <a:lstStyle/>
        <a:p>
          <a:endParaRPr lang="en-PH"/>
        </a:p>
      </dgm:t>
    </dgm:pt>
    <dgm:pt modelId="{E1D84998-6F3E-4350-BAC4-825A7A376369}" type="pres">
      <dgm:prSet presAssocID="{AFAAEDF1-1D80-45EB-B642-A167501BDFFB}" presName="childShape" presStyleCnt="0"/>
      <dgm:spPr/>
    </dgm:pt>
    <dgm:pt modelId="{DD75CFAB-EC19-4592-945D-B03501B9F0D8}" type="pres">
      <dgm:prSet presAssocID="{859CE759-7442-4F91-8C34-62A308139BAF}" presName="Name13" presStyleLbl="parChTrans1D2" presStyleIdx="0" presStyleCnt="7"/>
      <dgm:spPr/>
      <dgm:t>
        <a:bodyPr/>
        <a:lstStyle/>
        <a:p>
          <a:endParaRPr lang="en-PH"/>
        </a:p>
      </dgm:t>
    </dgm:pt>
    <dgm:pt modelId="{0ADCFCED-8063-482B-B712-A5C716533BF6}" type="pres">
      <dgm:prSet presAssocID="{9C28C1CE-95C5-4894-80C2-908700BFBE0D}" presName="childText" presStyleLbl="bgAcc1" presStyleIdx="0" presStyleCnt="7">
        <dgm:presLayoutVars>
          <dgm:bulletEnabled val="1"/>
        </dgm:presLayoutVars>
      </dgm:prSet>
      <dgm:spPr/>
      <dgm:t>
        <a:bodyPr/>
        <a:lstStyle/>
        <a:p>
          <a:endParaRPr lang="en-PH"/>
        </a:p>
      </dgm:t>
    </dgm:pt>
    <dgm:pt modelId="{20AF953A-D8D7-4FB0-AFA0-90CC9ABEA4E4}" type="pres">
      <dgm:prSet presAssocID="{3460EC99-E2B5-4428-83B6-023D547E258B}" presName="Name13" presStyleLbl="parChTrans1D2" presStyleIdx="1" presStyleCnt="7"/>
      <dgm:spPr/>
      <dgm:t>
        <a:bodyPr/>
        <a:lstStyle/>
        <a:p>
          <a:endParaRPr lang="en-PH"/>
        </a:p>
      </dgm:t>
    </dgm:pt>
    <dgm:pt modelId="{69BD8EE7-1059-40F9-B036-B77411040EF1}" type="pres">
      <dgm:prSet presAssocID="{36BC4DD8-259D-4189-8068-66C832566C42}" presName="childText" presStyleLbl="bgAcc1" presStyleIdx="1" presStyleCnt="7">
        <dgm:presLayoutVars>
          <dgm:bulletEnabled val="1"/>
        </dgm:presLayoutVars>
      </dgm:prSet>
      <dgm:spPr/>
      <dgm:t>
        <a:bodyPr/>
        <a:lstStyle/>
        <a:p>
          <a:endParaRPr lang="en-PH"/>
        </a:p>
      </dgm:t>
    </dgm:pt>
    <dgm:pt modelId="{C4574BE9-D505-4908-BCE7-B14B16CD3F20}" type="pres">
      <dgm:prSet presAssocID="{F6481A58-830A-42D9-B581-6EEB3790E37B}" presName="root" presStyleCnt="0"/>
      <dgm:spPr/>
    </dgm:pt>
    <dgm:pt modelId="{1EEE6ED8-0254-4D7B-9C10-931E68638BEE}" type="pres">
      <dgm:prSet presAssocID="{F6481A58-830A-42D9-B581-6EEB3790E37B}" presName="rootComposite" presStyleCnt="0"/>
      <dgm:spPr/>
    </dgm:pt>
    <dgm:pt modelId="{CAD5F011-DB8F-41C2-A8E6-CF5E09CDC7CB}" type="pres">
      <dgm:prSet presAssocID="{F6481A58-830A-42D9-B581-6EEB3790E37B}" presName="rootText" presStyleLbl="node1" presStyleIdx="1" presStyleCnt="3"/>
      <dgm:spPr/>
      <dgm:t>
        <a:bodyPr/>
        <a:lstStyle/>
        <a:p>
          <a:endParaRPr lang="en-PH"/>
        </a:p>
      </dgm:t>
    </dgm:pt>
    <dgm:pt modelId="{BCB8F98D-1D39-4FC2-8A3D-4824CB37792A}" type="pres">
      <dgm:prSet presAssocID="{F6481A58-830A-42D9-B581-6EEB3790E37B}" presName="rootConnector" presStyleLbl="node1" presStyleIdx="1" presStyleCnt="3"/>
      <dgm:spPr/>
      <dgm:t>
        <a:bodyPr/>
        <a:lstStyle/>
        <a:p>
          <a:endParaRPr lang="en-PH"/>
        </a:p>
      </dgm:t>
    </dgm:pt>
    <dgm:pt modelId="{E8E5E1A5-2EEA-4B92-97DB-08D55785F5DC}" type="pres">
      <dgm:prSet presAssocID="{F6481A58-830A-42D9-B581-6EEB3790E37B}" presName="childShape" presStyleCnt="0"/>
      <dgm:spPr/>
    </dgm:pt>
    <dgm:pt modelId="{953FE33D-63EA-4075-98E0-3654CAFAC8F2}" type="pres">
      <dgm:prSet presAssocID="{FF75B791-D635-4D05-B760-FB570553A1BB}" presName="Name13" presStyleLbl="parChTrans1D2" presStyleIdx="2" presStyleCnt="7"/>
      <dgm:spPr/>
      <dgm:t>
        <a:bodyPr/>
        <a:lstStyle/>
        <a:p>
          <a:endParaRPr lang="en-PH"/>
        </a:p>
      </dgm:t>
    </dgm:pt>
    <dgm:pt modelId="{A76F0EF4-6D74-4160-936E-6DEBDDE4DFA9}" type="pres">
      <dgm:prSet presAssocID="{54150814-5995-4E65-9D89-B6D728366E13}" presName="childText" presStyleLbl="bgAcc1" presStyleIdx="2" presStyleCnt="7">
        <dgm:presLayoutVars>
          <dgm:bulletEnabled val="1"/>
        </dgm:presLayoutVars>
      </dgm:prSet>
      <dgm:spPr/>
      <dgm:t>
        <a:bodyPr/>
        <a:lstStyle/>
        <a:p>
          <a:endParaRPr lang="en-PH"/>
        </a:p>
      </dgm:t>
    </dgm:pt>
    <dgm:pt modelId="{71957EE9-3AFB-428E-859B-A248C79D56E9}" type="pres">
      <dgm:prSet presAssocID="{75B33E64-FE08-4887-A19E-35C26B990A3E}" presName="Name13" presStyleLbl="parChTrans1D2" presStyleIdx="3" presStyleCnt="7"/>
      <dgm:spPr/>
      <dgm:t>
        <a:bodyPr/>
        <a:lstStyle/>
        <a:p>
          <a:endParaRPr lang="en-PH"/>
        </a:p>
      </dgm:t>
    </dgm:pt>
    <dgm:pt modelId="{2C77CECE-0CAA-46D6-B22A-44409AAB9028}" type="pres">
      <dgm:prSet presAssocID="{A92FBC20-3649-4DE8-8D9D-41182F9E97E4}" presName="childText" presStyleLbl="bgAcc1" presStyleIdx="3" presStyleCnt="7">
        <dgm:presLayoutVars>
          <dgm:bulletEnabled val="1"/>
        </dgm:presLayoutVars>
      </dgm:prSet>
      <dgm:spPr/>
      <dgm:t>
        <a:bodyPr/>
        <a:lstStyle/>
        <a:p>
          <a:endParaRPr lang="en-PH"/>
        </a:p>
      </dgm:t>
    </dgm:pt>
    <dgm:pt modelId="{F92710B3-4823-45D1-B37B-9F6BE68E3516}" type="pres">
      <dgm:prSet presAssocID="{FC22C613-4BDA-4AFB-B404-1A68D99C810C}" presName="Name13" presStyleLbl="parChTrans1D2" presStyleIdx="4" presStyleCnt="7"/>
      <dgm:spPr/>
      <dgm:t>
        <a:bodyPr/>
        <a:lstStyle/>
        <a:p>
          <a:endParaRPr lang="en-PH"/>
        </a:p>
      </dgm:t>
    </dgm:pt>
    <dgm:pt modelId="{FF1C04B8-C0E2-4349-8769-DBE503391CA4}" type="pres">
      <dgm:prSet presAssocID="{83FA0B75-C635-404C-96E6-A66399210A13}" presName="childText" presStyleLbl="bgAcc1" presStyleIdx="4" presStyleCnt="7">
        <dgm:presLayoutVars>
          <dgm:bulletEnabled val="1"/>
        </dgm:presLayoutVars>
      </dgm:prSet>
      <dgm:spPr/>
      <dgm:t>
        <a:bodyPr/>
        <a:lstStyle/>
        <a:p>
          <a:endParaRPr lang="en-PH"/>
        </a:p>
      </dgm:t>
    </dgm:pt>
    <dgm:pt modelId="{EB3D9CFC-DA94-48B0-93E5-BE59C9CB4508}" type="pres">
      <dgm:prSet presAssocID="{54BBE457-57BB-4BFF-BF64-2F6456548213}" presName="root" presStyleCnt="0"/>
      <dgm:spPr/>
    </dgm:pt>
    <dgm:pt modelId="{76ED80E3-1DFA-4DA7-A446-1D7BCE1819C3}" type="pres">
      <dgm:prSet presAssocID="{54BBE457-57BB-4BFF-BF64-2F6456548213}" presName="rootComposite" presStyleCnt="0"/>
      <dgm:spPr/>
    </dgm:pt>
    <dgm:pt modelId="{9677EDB5-2A8A-4DD0-9083-D2A01318CED6}" type="pres">
      <dgm:prSet presAssocID="{54BBE457-57BB-4BFF-BF64-2F6456548213}" presName="rootText" presStyleLbl="node1" presStyleIdx="2" presStyleCnt="3"/>
      <dgm:spPr/>
      <dgm:t>
        <a:bodyPr/>
        <a:lstStyle/>
        <a:p>
          <a:endParaRPr lang="en-PH"/>
        </a:p>
      </dgm:t>
    </dgm:pt>
    <dgm:pt modelId="{C28D6A87-505F-4A43-A5FC-FEE852CA08E2}" type="pres">
      <dgm:prSet presAssocID="{54BBE457-57BB-4BFF-BF64-2F6456548213}" presName="rootConnector" presStyleLbl="node1" presStyleIdx="2" presStyleCnt="3"/>
      <dgm:spPr/>
      <dgm:t>
        <a:bodyPr/>
        <a:lstStyle/>
        <a:p>
          <a:endParaRPr lang="en-PH"/>
        </a:p>
      </dgm:t>
    </dgm:pt>
    <dgm:pt modelId="{D4EF9439-EC8D-43B8-A145-ED80FF88F750}" type="pres">
      <dgm:prSet presAssocID="{54BBE457-57BB-4BFF-BF64-2F6456548213}" presName="childShape" presStyleCnt="0"/>
      <dgm:spPr/>
    </dgm:pt>
    <dgm:pt modelId="{4061584E-D83B-41E4-9820-1848A0D3EDE9}" type="pres">
      <dgm:prSet presAssocID="{0E661B3F-AE69-486E-A709-B40540DEC0AB}" presName="Name13" presStyleLbl="parChTrans1D2" presStyleIdx="5" presStyleCnt="7"/>
      <dgm:spPr/>
      <dgm:t>
        <a:bodyPr/>
        <a:lstStyle/>
        <a:p>
          <a:endParaRPr lang="en-PH"/>
        </a:p>
      </dgm:t>
    </dgm:pt>
    <dgm:pt modelId="{7B7714B2-0582-4D26-8109-EB68865CA7C2}" type="pres">
      <dgm:prSet presAssocID="{A2E0DC04-863A-4F3E-AE46-F3AE813CB514}" presName="childText" presStyleLbl="bgAcc1" presStyleIdx="5" presStyleCnt="7">
        <dgm:presLayoutVars>
          <dgm:bulletEnabled val="1"/>
        </dgm:presLayoutVars>
      </dgm:prSet>
      <dgm:spPr/>
      <dgm:t>
        <a:bodyPr/>
        <a:lstStyle/>
        <a:p>
          <a:endParaRPr lang="en-PH"/>
        </a:p>
      </dgm:t>
    </dgm:pt>
    <dgm:pt modelId="{05B4BF63-52B9-4912-B6C5-343C360F1683}" type="pres">
      <dgm:prSet presAssocID="{95DCAAF8-E147-4CBE-9352-CA2E905BB1F3}" presName="Name13" presStyleLbl="parChTrans1D2" presStyleIdx="6" presStyleCnt="7"/>
      <dgm:spPr/>
      <dgm:t>
        <a:bodyPr/>
        <a:lstStyle/>
        <a:p>
          <a:endParaRPr lang="en-PH"/>
        </a:p>
      </dgm:t>
    </dgm:pt>
    <dgm:pt modelId="{1CFF62AF-D842-429C-8176-6C0A2A211F51}" type="pres">
      <dgm:prSet presAssocID="{24507CA9-0BB2-44B4-BE1A-927D12D36223}" presName="childText" presStyleLbl="bgAcc1" presStyleIdx="6" presStyleCnt="7">
        <dgm:presLayoutVars>
          <dgm:bulletEnabled val="1"/>
        </dgm:presLayoutVars>
      </dgm:prSet>
      <dgm:spPr/>
      <dgm:t>
        <a:bodyPr/>
        <a:lstStyle/>
        <a:p>
          <a:endParaRPr lang="en-PH"/>
        </a:p>
      </dgm:t>
    </dgm:pt>
  </dgm:ptLst>
  <dgm:cxnLst>
    <dgm:cxn modelId="{346940F0-86EC-4758-8B08-D3731C020404}" type="presOf" srcId="{A2E0DC04-863A-4F3E-AE46-F3AE813CB514}" destId="{7B7714B2-0582-4D26-8109-EB68865CA7C2}" srcOrd="0" destOrd="0" presId="urn:microsoft.com/office/officeart/2005/8/layout/hierarchy3"/>
    <dgm:cxn modelId="{1E936D23-A14A-4E9C-8721-73908088A7D8}" type="presOf" srcId="{54BBE457-57BB-4BFF-BF64-2F6456548213}" destId="{C28D6A87-505F-4A43-A5FC-FEE852CA08E2}" srcOrd="1" destOrd="0" presId="urn:microsoft.com/office/officeart/2005/8/layout/hierarchy3"/>
    <dgm:cxn modelId="{20CCB5F0-29F9-434F-BD9B-158DD0CA772C}" type="presOf" srcId="{E0A18598-C226-4E63-A025-54AEE470CD10}" destId="{78AB2438-8EB9-48B5-8E18-A93E4FC8CA30}" srcOrd="0" destOrd="0" presId="urn:microsoft.com/office/officeart/2005/8/layout/hierarchy3"/>
    <dgm:cxn modelId="{63C97553-3586-4002-8978-1EAB818032ED}" type="presOf" srcId="{FC22C613-4BDA-4AFB-B404-1A68D99C810C}" destId="{F92710B3-4823-45D1-B37B-9F6BE68E3516}" srcOrd="0" destOrd="0" presId="urn:microsoft.com/office/officeart/2005/8/layout/hierarchy3"/>
    <dgm:cxn modelId="{09B9A9DA-EB07-4B33-8343-22F07EBF5E76}" type="presOf" srcId="{859CE759-7442-4F91-8C34-62A308139BAF}" destId="{DD75CFAB-EC19-4592-945D-B03501B9F0D8}" srcOrd="0" destOrd="0" presId="urn:microsoft.com/office/officeart/2005/8/layout/hierarchy3"/>
    <dgm:cxn modelId="{4AFC3F82-9096-42AF-AF3C-24432077DAB8}" srcId="{54BBE457-57BB-4BFF-BF64-2F6456548213}" destId="{24507CA9-0BB2-44B4-BE1A-927D12D36223}" srcOrd="1" destOrd="0" parTransId="{95DCAAF8-E147-4CBE-9352-CA2E905BB1F3}" sibTransId="{92F86599-E3EE-45A0-9CF9-C6BDD5C213F8}"/>
    <dgm:cxn modelId="{E34D8895-97E5-499A-BA7B-E02F72C88B43}" type="presOf" srcId="{36BC4DD8-259D-4189-8068-66C832566C42}" destId="{69BD8EE7-1059-40F9-B036-B77411040EF1}" srcOrd="0" destOrd="0" presId="urn:microsoft.com/office/officeart/2005/8/layout/hierarchy3"/>
    <dgm:cxn modelId="{0F0B1D85-6E13-43A7-AEBA-36A98852768E}" type="presOf" srcId="{F6481A58-830A-42D9-B581-6EEB3790E37B}" destId="{BCB8F98D-1D39-4FC2-8A3D-4824CB37792A}" srcOrd="1" destOrd="0" presId="urn:microsoft.com/office/officeart/2005/8/layout/hierarchy3"/>
    <dgm:cxn modelId="{B3FCFDCF-3A9D-4764-98F4-1B665C7DD6D6}" type="presOf" srcId="{75B33E64-FE08-4887-A19E-35C26B990A3E}" destId="{71957EE9-3AFB-428E-859B-A248C79D56E9}" srcOrd="0" destOrd="0" presId="urn:microsoft.com/office/officeart/2005/8/layout/hierarchy3"/>
    <dgm:cxn modelId="{CCACBE3E-4A05-4623-AB50-BA492E8F6180}" type="presOf" srcId="{9C28C1CE-95C5-4894-80C2-908700BFBE0D}" destId="{0ADCFCED-8063-482B-B712-A5C716533BF6}" srcOrd="0" destOrd="0" presId="urn:microsoft.com/office/officeart/2005/8/layout/hierarchy3"/>
    <dgm:cxn modelId="{265F47E3-6C12-46B3-8A17-247B025C7580}" type="presOf" srcId="{95DCAAF8-E147-4CBE-9352-CA2E905BB1F3}" destId="{05B4BF63-52B9-4912-B6C5-343C360F1683}" srcOrd="0" destOrd="0" presId="urn:microsoft.com/office/officeart/2005/8/layout/hierarchy3"/>
    <dgm:cxn modelId="{83950EBA-41CA-44CA-B1D2-DE4C6A7F401F}" type="presOf" srcId="{AFAAEDF1-1D80-45EB-B642-A167501BDFFB}" destId="{7C984A4F-241C-49EF-8746-0AC1557CBB58}" srcOrd="0" destOrd="0" presId="urn:microsoft.com/office/officeart/2005/8/layout/hierarchy3"/>
    <dgm:cxn modelId="{F211A40F-1C8E-44B1-8E36-C94B25980B1B}" type="presOf" srcId="{54150814-5995-4E65-9D89-B6D728366E13}" destId="{A76F0EF4-6D74-4160-936E-6DEBDDE4DFA9}" srcOrd="0" destOrd="0" presId="urn:microsoft.com/office/officeart/2005/8/layout/hierarchy3"/>
    <dgm:cxn modelId="{52D5D120-2DEC-47EE-BA61-10AB8DF58670}" type="presOf" srcId="{24507CA9-0BB2-44B4-BE1A-927D12D36223}" destId="{1CFF62AF-D842-429C-8176-6C0A2A211F51}" srcOrd="0" destOrd="0" presId="urn:microsoft.com/office/officeart/2005/8/layout/hierarchy3"/>
    <dgm:cxn modelId="{CC0751FB-C9FB-4F08-AFF0-CC796E996891}" srcId="{E0A18598-C226-4E63-A025-54AEE470CD10}" destId="{54BBE457-57BB-4BFF-BF64-2F6456548213}" srcOrd="2" destOrd="0" parTransId="{774F7F1A-9DE7-4372-8689-CD80C50F48C6}" sibTransId="{8035685E-1FB1-4C41-84A2-955C31A2613E}"/>
    <dgm:cxn modelId="{EB2084AF-DBD4-48D0-833C-2412628A663F}" type="presOf" srcId="{A92FBC20-3649-4DE8-8D9D-41182F9E97E4}" destId="{2C77CECE-0CAA-46D6-B22A-44409AAB9028}" srcOrd="0" destOrd="0" presId="urn:microsoft.com/office/officeart/2005/8/layout/hierarchy3"/>
    <dgm:cxn modelId="{3878DCFD-7BC3-4F71-8D4B-0F63E281EE2E}" type="presOf" srcId="{3460EC99-E2B5-4428-83B6-023D547E258B}" destId="{20AF953A-D8D7-4FB0-AFA0-90CC9ABEA4E4}" srcOrd="0" destOrd="0" presId="urn:microsoft.com/office/officeart/2005/8/layout/hierarchy3"/>
    <dgm:cxn modelId="{DDA70885-40A4-47C0-9934-D6EE62E866E1}" type="presOf" srcId="{83FA0B75-C635-404C-96E6-A66399210A13}" destId="{FF1C04B8-C0E2-4349-8769-DBE503391CA4}" srcOrd="0" destOrd="0" presId="urn:microsoft.com/office/officeart/2005/8/layout/hierarchy3"/>
    <dgm:cxn modelId="{F2BD2E8C-DC0A-4915-B39E-29453A0EA139}" srcId="{AFAAEDF1-1D80-45EB-B642-A167501BDFFB}" destId="{9C28C1CE-95C5-4894-80C2-908700BFBE0D}" srcOrd="0" destOrd="0" parTransId="{859CE759-7442-4F91-8C34-62A308139BAF}" sibTransId="{E2CD56D5-36DB-41D6-BAC7-5118003EB39D}"/>
    <dgm:cxn modelId="{D901221A-F70F-42CB-8716-D75F64BB3074}" type="presOf" srcId="{0E661B3F-AE69-486E-A709-B40540DEC0AB}" destId="{4061584E-D83B-41E4-9820-1848A0D3EDE9}" srcOrd="0" destOrd="0" presId="urn:microsoft.com/office/officeart/2005/8/layout/hierarchy3"/>
    <dgm:cxn modelId="{4676876A-C57C-470C-9E83-0E1A3D77D912}" srcId="{F6481A58-830A-42D9-B581-6EEB3790E37B}" destId="{54150814-5995-4E65-9D89-B6D728366E13}" srcOrd="0" destOrd="0" parTransId="{FF75B791-D635-4D05-B760-FB570553A1BB}" sibTransId="{C2466126-6226-4CC3-8287-A453FE4BBA9D}"/>
    <dgm:cxn modelId="{175D8314-9700-4FE4-B050-BC65B26593A0}" type="presOf" srcId="{54BBE457-57BB-4BFF-BF64-2F6456548213}" destId="{9677EDB5-2A8A-4DD0-9083-D2A01318CED6}" srcOrd="0" destOrd="0" presId="urn:microsoft.com/office/officeart/2005/8/layout/hierarchy3"/>
    <dgm:cxn modelId="{06D66354-F7A2-49B6-8EA5-83C877D5F220}" srcId="{AFAAEDF1-1D80-45EB-B642-A167501BDFFB}" destId="{36BC4DD8-259D-4189-8068-66C832566C42}" srcOrd="1" destOrd="0" parTransId="{3460EC99-E2B5-4428-83B6-023D547E258B}" sibTransId="{E7D7DF7B-2F59-49A7-BE3E-CF32E20CB235}"/>
    <dgm:cxn modelId="{4C2CCC06-225C-4A91-973F-F5943083B460}" type="presOf" srcId="{F6481A58-830A-42D9-B581-6EEB3790E37B}" destId="{CAD5F011-DB8F-41C2-A8E6-CF5E09CDC7CB}" srcOrd="0" destOrd="0" presId="urn:microsoft.com/office/officeart/2005/8/layout/hierarchy3"/>
    <dgm:cxn modelId="{CA9FCFAD-2A65-4830-AA74-995B00A6124C}" srcId="{E0A18598-C226-4E63-A025-54AEE470CD10}" destId="{AFAAEDF1-1D80-45EB-B642-A167501BDFFB}" srcOrd="0" destOrd="0" parTransId="{5B77311F-FE75-4531-858B-24145423CDF6}" sibTransId="{498276AA-1C9C-4C0F-94EA-A748EB2086E9}"/>
    <dgm:cxn modelId="{B1CDDEF3-DF1E-4943-8DF2-620922D39A92}" type="presOf" srcId="{AFAAEDF1-1D80-45EB-B642-A167501BDFFB}" destId="{2EE43DBA-EC00-45ED-BC31-1420D2D4CB50}" srcOrd="1" destOrd="0" presId="urn:microsoft.com/office/officeart/2005/8/layout/hierarchy3"/>
    <dgm:cxn modelId="{5F3721C2-52CE-4AAD-8081-171B2C775529}" srcId="{E0A18598-C226-4E63-A025-54AEE470CD10}" destId="{F6481A58-830A-42D9-B581-6EEB3790E37B}" srcOrd="1" destOrd="0" parTransId="{A8013490-6C97-4D3C-BB9B-2CD8F5B3CD07}" sibTransId="{04CDDFA0-EB26-43F4-8A00-B76DCFB47DAD}"/>
    <dgm:cxn modelId="{DC56B9BF-4C38-4966-9AF3-82D4E73F1041}" srcId="{54BBE457-57BB-4BFF-BF64-2F6456548213}" destId="{A2E0DC04-863A-4F3E-AE46-F3AE813CB514}" srcOrd="0" destOrd="0" parTransId="{0E661B3F-AE69-486E-A709-B40540DEC0AB}" sibTransId="{9A32E341-54A0-42D7-87C1-4CE3DCC0E5E6}"/>
    <dgm:cxn modelId="{02F71F09-CBBA-40FD-AB91-C6C9C7242D57}" type="presOf" srcId="{FF75B791-D635-4D05-B760-FB570553A1BB}" destId="{953FE33D-63EA-4075-98E0-3654CAFAC8F2}" srcOrd="0" destOrd="0" presId="urn:microsoft.com/office/officeart/2005/8/layout/hierarchy3"/>
    <dgm:cxn modelId="{3A40C836-704D-4D0A-A345-CAA216E92E0E}" srcId="{F6481A58-830A-42D9-B581-6EEB3790E37B}" destId="{A92FBC20-3649-4DE8-8D9D-41182F9E97E4}" srcOrd="1" destOrd="0" parTransId="{75B33E64-FE08-4887-A19E-35C26B990A3E}" sibTransId="{D635B1B2-DBB2-4BE6-8072-53F6BEAEE7CB}"/>
    <dgm:cxn modelId="{52E53C82-7070-4432-8DEE-88480027323E}" srcId="{F6481A58-830A-42D9-B581-6EEB3790E37B}" destId="{83FA0B75-C635-404C-96E6-A66399210A13}" srcOrd="2" destOrd="0" parTransId="{FC22C613-4BDA-4AFB-B404-1A68D99C810C}" sibTransId="{A0E2ED0D-C5E3-4E4F-AD2C-7D57C649C924}"/>
    <dgm:cxn modelId="{D6FC0C0E-12E0-426C-ACDA-6B6CD089946B}" type="presParOf" srcId="{78AB2438-8EB9-48B5-8E18-A93E4FC8CA30}" destId="{4DC6F916-470C-4519-8791-2A41BE5F61E1}" srcOrd="0" destOrd="0" presId="urn:microsoft.com/office/officeart/2005/8/layout/hierarchy3"/>
    <dgm:cxn modelId="{2B0A47E5-DBF0-46AB-9DA7-D539E9E06F9D}" type="presParOf" srcId="{4DC6F916-470C-4519-8791-2A41BE5F61E1}" destId="{C2F79017-FAB1-4F99-8FFE-8AF14F4B6AD6}" srcOrd="0" destOrd="0" presId="urn:microsoft.com/office/officeart/2005/8/layout/hierarchy3"/>
    <dgm:cxn modelId="{A0FD9D15-F115-4CA9-918D-7C2450457F90}" type="presParOf" srcId="{C2F79017-FAB1-4F99-8FFE-8AF14F4B6AD6}" destId="{7C984A4F-241C-49EF-8746-0AC1557CBB58}" srcOrd="0" destOrd="0" presId="urn:microsoft.com/office/officeart/2005/8/layout/hierarchy3"/>
    <dgm:cxn modelId="{BD0E88E9-C426-4FFF-A2F5-68951A326752}" type="presParOf" srcId="{C2F79017-FAB1-4F99-8FFE-8AF14F4B6AD6}" destId="{2EE43DBA-EC00-45ED-BC31-1420D2D4CB50}" srcOrd="1" destOrd="0" presId="urn:microsoft.com/office/officeart/2005/8/layout/hierarchy3"/>
    <dgm:cxn modelId="{B51ADC63-DCCF-45E6-827D-C626F50D1AFB}" type="presParOf" srcId="{4DC6F916-470C-4519-8791-2A41BE5F61E1}" destId="{E1D84998-6F3E-4350-BAC4-825A7A376369}" srcOrd="1" destOrd="0" presId="urn:microsoft.com/office/officeart/2005/8/layout/hierarchy3"/>
    <dgm:cxn modelId="{BE0B3295-EBC1-4D92-AAD8-856CC32ED577}" type="presParOf" srcId="{E1D84998-6F3E-4350-BAC4-825A7A376369}" destId="{DD75CFAB-EC19-4592-945D-B03501B9F0D8}" srcOrd="0" destOrd="0" presId="urn:microsoft.com/office/officeart/2005/8/layout/hierarchy3"/>
    <dgm:cxn modelId="{B916CA41-1F80-4B3E-B859-2666939F6C1B}" type="presParOf" srcId="{E1D84998-6F3E-4350-BAC4-825A7A376369}" destId="{0ADCFCED-8063-482B-B712-A5C716533BF6}" srcOrd="1" destOrd="0" presId="urn:microsoft.com/office/officeart/2005/8/layout/hierarchy3"/>
    <dgm:cxn modelId="{8ED6243F-E0E1-4D2C-B2F7-54A5AF5D41E9}" type="presParOf" srcId="{E1D84998-6F3E-4350-BAC4-825A7A376369}" destId="{20AF953A-D8D7-4FB0-AFA0-90CC9ABEA4E4}" srcOrd="2" destOrd="0" presId="urn:microsoft.com/office/officeart/2005/8/layout/hierarchy3"/>
    <dgm:cxn modelId="{B0186515-F511-449C-AA27-39EE1C46A9F5}" type="presParOf" srcId="{E1D84998-6F3E-4350-BAC4-825A7A376369}" destId="{69BD8EE7-1059-40F9-B036-B77411040EF1}" srcOrd="3" destOrd="0" presId="urn:microsoft.com/office/officeart/2005/8/layout/hierarchy3"/>
    <dgm:cxn modelId="{214BE731-FD72-43FE-8B15-6BD7A3CC1659}" type="presParOf" srcId="{78AB2438-8EB9-48B5-8E18-A93E4FC8CA30}" destId="{C4574BE9-D505-4908-BCE7-B14B16CD3F20}" srcOrd="1" destOrd="0" presId="urn:microsoft.com/office/officeart/2005/8/layout/hierarchy3"/>
    <dgm:cxn modelId="{45A97D71-5EF0-456D-BCC9-926B07715B29}" type="presParOf" srcId="{C4574BE9-D505-4908-BCE7-B14B16CD3F20}" destId="{1EEE6ED8-0254-4D7B-9C10-931E68638BEE}" srcOrd="0" destOrd="0" presId="urn:microsoft.com/office/officeart/2005/8/layout/hierarchy3"/>
    <dgm:cxn modelId="{27BDB19C-2832-4868-B8B6-B44CCB973E0C}" type="presParOf" srcId="{1EEE6ED8-0254-4D7B-9C10-931E68638BEE}" destId="{CAD5F011-DB8F-41C2-A8E6-CF5E09CDC7CB}" srcOrd="0" destOrd="0" presId="urn:microsoft.com/office/officeart/2005/8/layout/hierarchy3"/>
    <dgm:cxn modelId="{FB19F40A-6CF7-429F-B64B-8A543B0031E7}" type="presParOf" srcId="{1EEE6ED8-0254-4D7B-9C10-931E68638BEE}" destId="{BCB8F98D-1D39-4FC2-8A3D-4824CB37792A}" srcOrd="1" destOrd="0" presId="urn:microsoft.com/office/officeart/2005/8/layout/hierarchy3"/>
    <dgm:cxn modelId="{20EB087E-85BE-4C56-B68C-E9DBBD3F050B}" type="presParOf" srcId="{C4574BE9-D505-4908-BCE7-B14B16CD3F20}" destId="{E8E5E1A5-2EEA-4B92-97DB-08D55785F5DC}" srcOrd="1" destOrd="0" presId="urn:microsoft.com/office/officeart/2005/8/layout/hierarchy3"/>
    <dgm:cxn modelId="{F00BBA42-E348-4066-B367-F16FD067FFE9}" type="presParOf" srcId="{E8E5E1A5-2EEA-4B92-97DB-08D55785F5DC}" destId="{953FE33D-63EA-4075-98E0-3654CAFAC8F2}" srcOrd="0" destOrd="0" presId="urn:microsoft.com/office/officeart/2005/8/layout/hierarchy3"/>
    <dgm:cxn modelId="{32514ABA-81B4-45BB-8665-4696D3459D89}" type="presParOf" srcId="{E8E5E1A5-2EEA-4B92-97DB-08D55785F5DC}" destId="{A76F0EF4-6D74-4160-936E-6DEBDDE4DFA9}" srcOrd="1" destOrd="0" presId="urn:microsoft.com/office/officeart/2005/8/layout/hierarchy3"/>
    <dgm:cxn modelId="{CC980707-D07E-4DF1-ABDB-36622DACE84E}" type="presParOf" srcId="{E8E5E1A5-2EEA-4B92-97DB-08D55785F5DC}" destId="{71957EE9-3AFB-428E-859B-A248C79D56E9}" srcOrd="2" destOrd="0" presId="urn:microsoft.com/office/officeart/2005/8/layout/hierarchy3"/>
    <dgm:cxn modelId="{C6C89565-B0B6-4056-96D4-06643A79E110}" type="presParOf" srcId="{E8E5E1A5-2EEA-4B92-97DB-08D55785F5DC}" destId="{2C77CECE-0CAA-46D6-B22A-44409AAB9028}" srcOrd="3" destOrd="0" presId="urn:microsoft.com/office/officeart/2005/8/layout/hierarchy3"/>
    <dgm:cxn modelId="{7E901931-5836-4CA3-8EFC-0BBD2C3133F9}" type="presParOf" srcId="{E8E5E1A5-2EEA-4B92-97DB-08D55785F5DC}" destId="{F92710B3-4823-45D1-B37B-9F6BE68E3516}" srcOrd="4" destOrd="0" presId="urn:microsoft.com/office/officeart/2005/8/layout/hierarchy3"/>
    <dgm:cxn modelId="{31AB33D4-2760-416A-92F3-861DF828CD35}" type="presParOf" srcId="{E8E5E1A5-2EEA-4B92-97DB-08D55785F5DC}" destId="{FF1C04B8-C0E2-4349-8769-DBE503391CA4}" srcOrd="5" destOrd="0" presId="urn:microsoft.com/office/officeart/2005/8/layout/hierarchy3"/>
    <dgm:cxn modelId="{ACC26E35-7147-4410-A28A-E67031438F06}" type="presParOf" srcId="{78AB2438-8EB9-48B5-8E18-A93E4FC8CA30}" destId="{EB3D9CFC-DA94-48B0-93E5-BE59C9CB4508}" srcOrd="2" destOrd="0" presId="urn:microsoft.com/office/officeart/2005/8/layout/hierarchy3"/>
    <dgm:cxn modelId="{D87ABFB1-085D-4B32-B1E1-0524777F2E8F}" type="presParOf" srcId="{EB3D9CFC-DA94-48B0-93E5-BE59C9CB4508}" destId="{76ED80E3-1DFA-4DA7-A446-1D7BCE1819C3}" srcOrd="0" destOrd="0" presId="urn:microsoft.com/office/officeart/2005/8/layout/hierarchy3"/>
    <dgm:cxn modelId="{7C476C46-2B9D-4094-8C73-609470604AC2}" type="presParOf" srcId="{76ED80E3-1DFA-4DA7-A446-1D7BCE1819C3}" destId="{9677EDB5-2A8A-4DD0-9083-D2A01318CED6}" srcOrd="0" destOrd="0" presId="urn:microsoft.com/office/officeart/2005/8/layout/hierarchy3"/>
    <dgm:cxn modelId="{651C3C6D-CD71-4F2E-8638-B3F00FD0374C}" type="presParOf" srcId="{76ED80E3-1DFA-4DA7-A446-1D7BCE1819C3}" destId="{C28D6A87-505F-4A43-A5FC-FEE852CA08E2}" srcOrd="1" destOrd="0" presId="urn:microsoft.com/office/officeart/2005/8/layout/hierarchy3"/>
    <dgm:cxn modelId="{255CA19C-C4E3-4B36-A92F-B24237A2B43E}" type="presParOf" srcId="{EB3D9CFC-DA94-48B0-93E5-BE59C9CB4508}" destId="{D4EF9439-EC8D-43B8-A145-ED80FF88F750}" srcOrd="1" destOrd="0" presId="urn:microsoft.com/office/officeart/2005/8/layout/hierarchy3"/>
    <dgm:cxn modelId="{80EA75D2-D544-49DC-8230-F01FD5064ABF}" type="presParOf" srcId="{D4EF9439-EC8D-43B8-A145-ED80FF88F750}" destId="{4061584E-D83B-41E4-9820-1848A0D3EDE9}" srcOrd="0" destOrd="0" presId="urn:microsoft.com/office/officeart/2005/8/layout/hierarchy3"/>
    <dgm:cxn modelId="{85F5FC24-0CBE-4012-BF1D-DE0EF20D8EED}" type="presParOf" srcId="{D4EF9439-EC8D-43B8-A145-ED80FF88F750}" destId="{7B7714B2-0582-4D26-8109-EB68865CA7C2}" srcOrd="1" destOrd="0" presId="urn:microsoft.com/office/officeart/2005/8/layout/hierarchy3"/>
    <dgm:cxn modelId="{B0E1E8B6-AAD4-4D3F-87D5-5A8318EF2C3A}" type="presParOf" srcId="{D4EF9439-EC8D-43B8-A145-ED80FF88F750}" destId="{05B4BF63-52B9-4912-B6C5-343C360F1683}" srcOrd="2" destOrd="0" presId="urn:microsoft.com/office/officeart/2005/8/layout/hierarchy3"/>
    <dgm:cxn modelId="{578F562D-C9AD-4D37-B5E1-0749945C2915}" type="presParOf" srcId="{D4EF9439-EC8D-43B8-A145-ED80FF88F750}" destId="{1CFF62AF-D842-429C-8176-6C0A2A211F5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93AB7-C93A-4488-8885-9DD8BBE3323E}">
      <dsp:nvSpPr>
        <dsp:cNvPr id="0" name=""/>
        <dsp:cNvSpPr/>
      </dsp:nvSpPr>
      <dsp:spPr>
        <a:xfrm>
          <a:off x="7801012" y="1032080"/>
          <a:ext cx="2733955" cy="2734461"/>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5C6777-FB68-4DE1-B679-51B77520B57D}">
      <dsp:nvSpPr>
        <dsp:cNvPr id="0" name=""/>
        <dsp:cNvSpPr/>
      </dsp:nvSpPr>
      <dsp:spPr>
        <a:xfrm>
          <a:off x="7891788" y="1123245"/>
          <a:ext cx="2552404" cy="2552132"/>
        </a:xfrm>
        <a:prstGeom prst="ellipse">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Delight customers to become loyal advocates </a:t>
          </a:r>
          <a:endParaRPr lang="en-PH" sz="2500" kern="1200" dirty="0"/>
        </a:p>
      </dsp:txBody>
      <dsp:txXfrm>
        <a:off x="8256671" y="1487904"/>
        <a:ext cx="1822637" cy="1822814"/>
      </dsp:txXfrm>
    </dsp:sp>
    <dsp:sp modelId="{7BC8F79D-5349-4851-A5FE-4956DCB102BE}">
      <dsp:nvSpPr>
        <dsp:cNvPr id="0" name=""/>
        <dsp:cNvSpPr/>
      </dsp:nvSpPr>
      <dsp:spPr>
        <a:xfrm rot="2700000">
          <a:off x="4978683" y="1035386"/>
          <a:ext cx="2727370" cy="2727370"/>
        </a:xfrm>
        <a:prstGeom prst="teardrop">
          <a:avLst>
            <a:gd name="adj" fmla="val 100000"/>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428D70-1631-47D4-958A-586A9BEECCCF}">
      <dsp:nvSpPr>
        <dsp:cNvPr id="0" name=""/>
        <dsp:cNvSpPr/>
      </dsp:nvSpPr>
      <dsp:spPr>
        <a:xfrm>
          <a:off x="5066166" y="1123245"/>
          <a:ext cx="2552404" cy="2552132"/>
        </a:xfrm>
        <a:prstGeom prst="ellipse">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PH" sz="2500" kern="1200" dirty="0" smtClean="0"/>
            <a:t>Inform</a:t>
          </a:r>
          <a:endParaRPr lang="en-PH" sz="2500" kern="1200" dirty="0"/>
        </a:p>
      </dsp:txBody>
      <dsp:txXfrm>
        <a:off x="5431050" y="1487904"/>
        <a:ext cx="1822637" cy="1822814"/>
      </dsp:txXfrm>
    </dsp:sp>
    <dsp:sp modelId="{5CB0FEA4-2C57-4240-A2DD-D59F735E1A85}">
      <dsp:nvSpPr>
        <dsp:cNvPr id="0" name=""/>
        <dsp:cNvSpPr/>
      </dsp:nvSpPr>
      <dsp:spPr>
        <a:xfrm rot="2700000">
          <a:off x="2153061" y="1035386"/>
          <a:ext cx="2727370" cy="2727370"/>
        </a:xfrm>
        <a:prstGeom prst="teardrop">
          <a:avLst>
            <a:gd name="adj" fmla="val 100000"/>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66F0D6-45B2-48DE-B272-FF055FC4717B}">
      <dsp:nvSpPr>
        <dsp:cNvPr id="0" name=""/>
        <dsp:cNvSpPr/>
      </dsp:nvSpPr>
      <dsp:spPr>
        <a:xfrm>
          <a:off x="2240545" y="1123245"/>
          <a:ext cx="2552404" cy="2552132"/>
        </a:xfrm>
        <a:prstGeom prst="ellipse">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PH" sz="2500" kern="1200" dirty="0" smtClean="0"/>
            <a:t>Build Trust</a:t>
          </a:r>
          <a:endParaRPr lang="en-PH" sz="2500" kern="1200" dirty="0"/>
        </a:p>
      </dsp:txBody>
      <dsp:txXfrm>
        <a:off x="2605428" y="1487904"/>
        <a:ext cx="1822637" cy="1822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93AB7-C93A-4488-8885-9DD8BBE3323E}">
      <dsp:nvSpPr>
        <dsp:cNvPr id="0" name=""/>
        <dsp:cNvSpPr/>
      </dsp:nvSpPr>
      <dsp:spPr>
        <a:xfrm>
          <a:off x="7801012" y="1032080"/>
          <a:ext cx="2733955" cy="2734461"/>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5C6777-FB68-4DE1-B679-51B77520B57D}">
      <dsp:nvSpPr>
        <dsp:cNvPr id="0" name=""/>
        <dsp:cNvSpPr/>
      </dsp:nvSpPr>
      <dsp:spPr>
        <a:xfrm>
          <a:off x="7891788" y="1123245"/>
          <a:ext cx="2552404" cy="2552132"/>
        </a:xfrm>
        <a:prstGeom prst="ellipse">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Delight customers to become loyal advocates </a:t>
          </a:r>
          <a:endParaRPr lang="en-PH" sz="2500" kern="1200" dirty="0"/>
        </a:p>
      </dsp:txBody>
      <dsp:txXfrm>
        <a:off x="8256671" y="1487904"/>
        <a:ext cx="1822637" cy="1822814"/>
      </dsp:txXfrm>
    </dsp:sp>
    <dsp:sp modelId="{7BC8F79D-5349-4851-A5FE-4956DCB102BE}">
      <dsp:nvSpPr>
        <dsp:cNvPr id="0" name=""/>
        <dsp:cNvSpPr/>
      </dsp:nvSpPr>
      <dsp:spPr>
        <a:xfrm rot="2700000">
          <a:off x="4978683" y="1035386"/>
          <a:ext cx="2727370" cy="2727370"/>
        </a:xfrm>
        <a:prstGeom prst="teardrop">
          <a:avLst>
            <a:gd name="adj" fmla="val 100000"/>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428D70-1631-47D4-958A-586A9BEECCCF}">
      <dsp:nvSpPr>
        <dsp:cNvPr id="0" name=""/>
        <dsp:cNvSpPr/>
      </dsp:nvSpPr>
      <dsp:spPr>
        <a:xfrm>
          <a:off x="5066166" y="1123245"/>
          <a:ext cx="2552404" cy="2552132"/>
        </a:xfrm>
        <a:prstGeom prst="ellipse">
          <a:avLst/>
        </a:prstGeom>
        <a:solidFill>
          <a:schemeClr val="tx2">
            <a:alpha val="9000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PH" sz="2500" kern="1200" dirty="0" smtClean="0">
              <a:solidFill>
                <a:schemeClr val="bg1"/>
              </a:solidFill>
            </a:rPr>
            <a:t>Inform</a:t>
          </a:r>
          <a:endParaRPr lang="en-PH" sz="2500" kern="1200" dirty="0">
            <a:solidFill>
              <a:schemeClr val="bg1"/>
            </a:solidFill>
          </a:endParaRPr>
        </a:p>
      </dsp:txBody>
      <dsp:txXfrm>
        <a:off x="5431050" y="1487904"/>
        <a:ext cx="1822637" cy="1822814"/>
      </dsp:txXfrm>
    </dsp:sp>
    <dsp:sp modelId="{5CB0FEA4-2C57-4240-A2DD-D59F735E1A85}">
      <dsp:nvSpPr>
        <dsp:cNvPr id="0" name=""/>
        <dsp:cNvSpPr/>
      </dsp:nvSpPr>
      <dsp:spPr>
        <a:xfrm rot="2700000">
          <a:off x="2153061" y="1035386"/>
          <a:ext cx="2727370" cy="2727370"/>
        </a:xfrm>
        <a:prstGeom prst="teardrop">
          <a:avLst>
            <a:gd name="adj" fmla="val 100000"/>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66F0D6-45B2-48DE-B272-FF055FC4717B}">
      <dsp:nvSpPr>
        <dsp:cNvPr id="0" name=""/>
        <dsp:cNvSpPr/>
      </dsp:nvSpPr>
      <dsp:spPr>
        <a:xfrm>
          <a:off x="2240545" y="1123245"/>
          <a:ext cx="2552404" cy="2552132"/>
        </a:xfrm>
        <a:prstGeom prst="ellipse">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PH" sz="2500" kern="1200" dirty="0" smtClean="0"/>
            <a:t>Build Trust</a:t>
          </a:r>
          <a:endParaRPr lang="en-PH" sz="2500" kern="1200" dirty="0"/>
        </a:p>
      </dsp:txBody>
      <dsp:txXfrm>
        <a:off x="2605428" y="1487904"/>
        <a:ext cx="1822637" cy="1822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93AB7-C93A-4488-8885-9DD8BBE3323E}">
      <dsp:nvSpPr>
        <dsp:cNvPr id="0" name=""/>
        <dsp:cNvSpPr/>
      </dsp:nvSpPr>
      <dsp:spPr>
        <a:xfrm>
          <a:off x="7801012" y="1032080"/>
          <a:ext cx="2733955" cy="2734461"/>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5C6777-FB68-4DE1-B679-51B77520B57D}">
      <dsp:nvSpPr>
        <dsp:cNvPr id="0" name=""/>
        <dsp:cNvSpPr/>
      </dsp:nvSpPr>
      <dsp:spPr>
        <a:xfrm>
          <a:off x="7891788" y="1123245"/>
          <a:ext cx="2552404" cy="2552132"/>
        </a:xfrm>
        <a:prstGeom prst="ellipse">
          <a:avLst/>
        </a:prstGeom>
        <a:solidFill>
          <a:schemeClr val="tx2"/>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Delight customers to become loyal advocates </a:t>
          </a:r>
          <a:endParaRPr lang="en-PH" sz="2500" kern="1200" dirty="0">
            <a:solidFill>
              <a:schemeClr val="bg1"/>
            </a:solidFill>
          </a:endParaRPr>
        </a:p>
      </dsp:txBody>
      <dsp:txXfrm>
        <a:off x="8256671" y="1487904"/>
        <a:ext cx="1822637" cy="1822814"/>
      </dsp:txXfrm>
    </dsp:sp>
    <dsp:sp modelId="{7BC8F79D-5349-4851-A5FE-4956DCB102BE}">
      <dsp:nvSpPr>
        <dsp:cNvPr id="0" name=""/>
        <dsp:cNvSpPr/>
      </dsp:nvSpPr>
      <dsp:spPr>
        <a:xfrm rot="2700000">
          <a:off x="4978683" y="1035386"/>
          <a:ext cx="2727370" cy="2727370"/>
        </a:xfrm>
        <a:prstGeom prst="teardrop">
          <a:avLst>
            <a:gd name="adj" fmla="val 100000"/>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428D70-1631-47D4-958A-586A9BEECCCF}">
      <dsp:nvSpPr>
        <dsp:cNvPr id="0" name=""/>
        <dsp:cNvSpPr/>
      </dsp:nvSpPr>
      <dsp:spPr>
        <a:xfrm>
          <a:off x="5066166" y="1123245"/>
          <a:ext cx="2552404" cy="2552132"/>
        </a:xfrm>
        <a:prstGeom prst="ellipse">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PH" sz="2500" kern="1200" dirty="0" smtClean="0"/>
            <a:t>Inform</a:t>
          </a:r>
          <a:endParaRPr lang="en-PH" sz="2500" kern="1200" dirty="0"/>
        </a:p>
      </dsp:txBody>
      <dsp:txXfrm>
        <a:off x="5431050" y="1487904"/>
        <a:ext cx="1822637" cy="1822814"/>
      </dsp:txXfrm>
    </dsp:sp>
    <dsp:sp modelId="{5CB0FEA4-2C57-4240-A2DD-D59F735E1A85}">
      <dsp:nvSpPr>
        <dsp:cNvPr id="0" name=""/>
        <dsp:cNvSpPr/>
      </dsp:nvSpPr>
      <dsp:spPr>
        <a:xfrm rot="2700000">
          <a:off x="2153061" y="1035386"/>
          <a:ext cx="2727370" cy="2727370"/>
        </a:xfrm>
        <a:prstGeom prst="teardrop">
          <a:avLst>
            <a:gd name="adj" fmla="val 100000"/>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66F0D6-45B2-48DE-B272-FF055FC4717B}">
      <dsp:nvSpPr>
        <dsp:cNvPr id="0" name=""/>
        <dsp:cNvSpPr/>
      </dsp:nvSpPr>
      <dsp:spPr>
        <a:xfrm>
          <a:off x="2240545" y="1123245"/>
          <a:ext cx="2552404" cy="2552132"/>
        </a:xfrm>
        <a:prstGeom prst="ellipse">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PH" sz="2500" kern="1200" dirty="0" smtClean="0"/>
            <a:t>Build Trust</a:t>
          </a:r>
          <a:endParaRPr lang="en-PH" sz="2500" kern="1200" dirty="0"/>
        </a:p>
      </dsp:txBody>
      <dsp:txXfrm>
        <a:off x="2605428" y="1487904"/>
        <a:ext cx="1822637" cy="1822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84A4F-241C-49EF-8746-0AC1557CBB58}">
      <dsp:nvSpPr>
        <dsp:cNvPr id="0" name=""/>
        <dsp:cNvSpPr/>
      </dsp:nvSpPr>
      <dsp:spPr>
        <a:xfrm>
          <a:off x="1210846" y="1726"/>
          <a:ext cx="1320923" cy="660461"/>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PH" sz="1700" kern="1200" dirty="0" smtClean="0"/>
            <a:t>Week 1</a:t>
          </a:r>
          <a:br>
            <a:rPr lang="en-PH" sz="1700" kern="1200" dirty="0" smtClean="0"/>
          </a:br>
          <a:r>
            <a:rPr lang="en-PH" sz="1700" kern="1200" dirty="0" smtClean="0"/>
            <a:t>Feb 1-4</a:t>
          </a:r>
        </a:p>
      </dsp:txBody>
      <dsp:txXfrm>
        <a:off x="1230190" y="21070"/>
        <a:ext cx="1282235" cy="621773"/>
      </dsp:txXfrm>
    </dsp:sp>
    <dsp:sp modelId="{DD75CFAB-EC19-4592-945D-B03501B9F0D8}">
      <dsp:nvSpPr>
        <dsp:cNvPr id="0" name=""/>
        <dsp:cNvSpPr/>
      </dsp:nvSpPr>
      <dsp:spPr>
        <a:xfrm>
          <a:off x="1342939" y="662188"/>
          <a:ext cx="132092" cy="495346"/>
        </a:xfrm>
        <a:custGeom>
          <a:avLst/>
          <a:gdLst/>
          <a:ahLst/>
          <a:cxnLst/>
          <a:rect l="0" t="0" r="0" b="0"/>
          <a:pathLst>
            <a:path>
              <a:moveTo>
                <a:pt x="0" y="0"/>
              </a:moveTo>
              <a:lnTo>
                <a:pt x="0" y="495346"/>
              </a:lnTo>
              <a:lnTo>
                <a:pt x="132092" y="495346"/>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CFCED-8063-482B-B712-A5C716533BF6}">
      <dsp:nvSpPr>
        <dsp:cNvPr id="0" name=""/>
        <dsp:cNvSpPr/>
      </dsp:nvSpPr>
      <dsp:spPr>
        <a:xfrm>
          <a:off x="1475031" y="827304"/>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l" defTabSz="266700">
            <a:lnSpc>
              <a:spcPct val="90000"/>
            </a:lnSpc>
            <a:spcBef>
              <a:spcPct val="0"/>
            </a:spcBef>
            <a:spcAft>
              <a:spcPct val="35000"/>
            </a:spcAft>
          </a:pPr>
          <a:r>
            <a:rPr lang="en-PH" sz="600" b="1" kern="1200" dirty="0" smtClean="0"/>
            <a:t>How TPC was born </a:t>
          </a:r>
        </a:p>
        <a:p>
          <a:pPr lvl="0" algn="l" defTabSz="266700">
            <a:lnSpc>
              <a:spcPct val="90000"/>
            </a:lnSpc>
            <a:spcBef>
              <a:spcPct val="0"/>
            </a:spcBef>
            <a:spcAft>
              <a:spcPct val="35000"/>
            </a:spcAft>
          </a:pPr>
          <a:r>
            <a:rPr lang="en-PH" sz="600" kern="1200" dirty="0" smtClean="0"/>
            <a:t>-interview Joaquin because he’s the reason why TPC was born</a:t>
          </a:r>
        </a:p>
        <a:p>
          <a:pPr lvl="0" algn="l" defTabSz="266700">
            <a:lnSpc>
              <a:spcPct val="90000"/>
            </a:lnSpc>
            <a:spcBef>
              <a:spcPct val="0"/>
            </a:spcBef>
            <a:spcAft>
              <a:spcPct val="35000"/>
            </a:spcAft>
          </a:pPr>
          <a:r>
            <a:rPr lang="en-PH" sz="600" kern="1200" dirty="0" smtClean="0"/>
            <a:t>-POST HIS FIRST PORTRAIT, TPC’s first portrait</a:t>
          </a:r>
          <a:endParaRPr lang="en-PH" sz="600" kern="1200" dirty="0"/>
        </a:p>
      </dsp:txBody>
      <dsp:txXfrm>
        <a:off x="1494375" y="846648"/>
        <a:ext cx="1018051" cy="621773"/>
      </dsp:txXfrm>
    </dsp:sp>
    <dsp:sp modelId="{60135DC1-4F1B-4F35-8C4F-E7F4E0A80CB1}">
      <dsp:nvSpPr>
        <dsp:cNvPr id="0" name=""/>
        <dsp:cNvSpPr/>
      </dsp:nvSpPr>
      <dsp:spPr>
        <a:xfrm>
          <a:off x="1342939" y="662188"/>
          <a:ext cx="132092" cy="1320923"/>
        </a:xfrm>
        <a:custGeom>
          <a:avLst/>
          <a:gdLst/>
          <a:ahLst/>
          <a:cxnLst/>
          <a:rect l="0" t="0" r="0" b="0"/>
          <a:pathLst>
            <a:path>
              <a:moveTo>
                <a:pt x="0" y="0"/>
              </a:moveTo>
              <a:lnTo>
                <a:pt x="0" y="1320923"/>
              </a:lnTo>
              <a:lnTo>
                <a:pt x="132092" y="1320923"/>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A8F14-60EF-4E45-9095-46C64DED3BE7}">
      <dsp:nvSpPr>
        <dsp:cNvPr id="0" name=""/>
        <dsp:cNvSpPr/>
      </dsp:nvSpPr>
      <dsp:spPr>
        <a:xfrm>
          <a:off x="1475031" y="1652881"/>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555392"/>
              <a:satOff val="-2234"/>
              <a:lumOff val="-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l" defTabSz="266700">
            <a:lnSpc>
              <a:spcPct val="90000"/>
            </a:lnSpc>
            <a:spcBef>
              <a:spcPct val="0"/>
            </a:spcBef>
            <a:spcAft>
              <a:spcPct val="35000"/>
            </a:spcAft>
          </a:pPr>
          <a:r>
            <a:rPr lang="en-PH" sz="600" b="1" i="0" kern="1200" dirty="0" smtClean="0"/>
            <a:t>Throwback</a:t>
          </a:r>
        </a:p>
        <a:p>
          <a:pPr lvl="0" algn="l" defTabSz="266700">
            <a:lnSpc>
              <a:spcPct val="90000"/>
            </a:lnSpc>
            <a:spcBef>
              <a:spcPct val="0"/>
            </a:spcBef>
            <a:spcAft>
              <a:spcPct val="35000"/>
            </a:spcAft>
          </a:pPr>
          <a:r>
            <a:rPr lang="en-PH" sz="600" kern="1200" dirty="0" smtClean="0"/>
            <a:t>- Video: Interview with old clients</a:t>
          </a:r>
        </a:p>
        <a:p>
          <a:pPr lvl="0" algn="l" defTabSz="266700">
            <a:lnSpc>
              <a:spcPct val="90000"/>
            </a:lnSpc>
            <a:spcBef>
              <a:spcPct val="0"/>
            </a:spcBef>
            <a:spcAft>
              <a:spcPct val="35000"/>
            </a:spcAft>
          </a:pPr>
          <a:r>
            <a:rPr lang="en-PH" sz="600" kern="1200" dirty="0" smtClean="0"/>
            <a:t>- PHOTOS: photo then and now, client who has grown</a:t>
          </a:r>
          <a:endParaRPr lang="en-PH" sz="600" kern="1200" dirty="0"/>
        </a:p>
      </dsp:txBody>
      <dsp:txXfrm>
        <a:off x="1494375" y="1672225"/>
        <a:ext cx="1018051" cy="621773"/>
      </dsp:txXfrm>
    </dsp:sp>
    <dsp:sp modelId="{7772C821-72DF-4E62-9A64-3D413074A5D8}">
      <dsp:nvSpPr>
        <dsp:cNvPr id="0" name=""/>
        <dsp:cNvSpPr/>
      </dsp:nvSpPr>
      <dsp:spPr>
        <a:xfrm>
          <a:off x="1342939" y="662188"/>
          <a:ext cx="132092" cy="2146501"/>
        </a:xfrm>
        <a:custGeom>
          <a:avLst/>
          <a:gdLst/>
          <a:ahLst/>
          <a:cxnLst/>
          <a:rect l="0" t="0" r="0" b="0"/>
          <a:pathLst>
            <a:path>
              <a:moveTo>
                <a:pt x="0" y="0"/>
              </a:moveTo>
              <a:lnTo>
                <a:pt x="0" y="2146501"/>
              </a:lnTo>
              <a:lnTo>
                <a:pt x="132092" y="214650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F5C5C-2ADE-44C5-982B-FE30E69696A8}">
      <dsp:nvSpPr>
        <dsp:cNvPr id="0" name=""/>
        <dsp:cNvSpPr/>
      </dsp:nvSpPr>
      <dsp:spPr>
        <a:xfrm>
          <a:off x="1475031" y="2478459"/>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1110783"/>
              <a:satOff val="-4467"/>
              <a:lumOff val="-16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Look back on old TPC photos </a:t>
          </a:r>
          <a:endParaRPr lang="en-PH" sz="600" kern="1200" dirty="0"/>
        </a:p>
      </dsp:txBody>
      <dsp:txXfrm>
        <a:off x="1494375" y="2497803"/>
        <a:ext cx="1018051" cy="621773"/>
      </dsp:txXfrm>
    </dsp:sp>
    <dsp:sp modelId="{AB263AD2-348E-48DF-BAD8-E62026CE07A6}">
      <dsp:nvSpPr>
        <dsp:cNvPr id="0" name=""/>
        <dsp:cNvSpPr/>
      </dsp:nvSpPr>
      <dsp:spPr>
        <a:xfrm>
          <a:off x="1342939" y="662188"/>
          <a:ext cx="132092" cy="2972078"/>
        </a:xfrm>
        <a:custGeom>
          <a:avLst/>
          <a:gdLst/>
          <a:ahLst/>
          <a:cxnLst/>
          <a:rect l="0" t="0" r="0" b="0"/>
          <a:pathLst>
            <a:path>
              <a:moveTo>
                <a:pt x="0" y="0"/>
              </a:moveTo>
              <a:lnTo>
                <a:pt x="0" y="2972078"/>
              </a:lnTo>
              <a:lnTo>
                <a:pt x="132092" y="2972078"/>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182631-D036-4F3F-BBF7-DBA1F02B1147}">
      <dsp:nvSpPr>
        <dsp:cNvPr id="0" name=""/>
        <dsp:cNvSpPr/>
      </dsp:nvSpPr>
      <dsp:spPr>
        <a:xfrm>
          <a:off x="1475031" y="3304036"/>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1666174"/>
              <a:satOff val="-6701"/>
              <a:lumOff val="-25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Cherish firsts</a:t>
          </a:r>
          <a:endParaRPr lang="en-PH" sz="600" kern="1200" dirty="0"/>
        </a:p>
      </dsp:txBody>
      <dsp:txXfrm>
        <a:off x="1494375" y="3323380"/>
        <a:ext cx="1018051" cy="621773"/>
      </dsp:txXfrm>
    </dsp:sp>
    <dsp:sp modelId="{343BB5F2-8048-48DE-913F-9A3FE6575304}">
      <dsp:nvSpPr>
        <dsp:cNvPr id="0" name=""/>
        <dsp:cNvSpPr/>
      </dsp:nvSpPr>
      <dsp:spPr>
        <a:xfrm>
          <a:off x="1342939" y="662188"/>
          <a:ext cx="132092" cy="3797655"/>
        </a:xfrm>
        <a:custGeom>
          <a:avLst/>
          <a:gdLst/>
          <a:ahLst/>
          <a:cxnLst/>
          <a:rect l="0" t="0" r="0" b="0"/>
          <a:pathLst>
            <a:path>
              <a:moveTo>
                <a:pt x="0" y="0"/>
              </a:moveTo>
              <a:lnTo>
                <a:pt x="0" y="3797655"/>
              </a:lnTo>
              <a:lnTo>
                <a:pt x="132092" y="3797655"/>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E210D-514C-4A41-9C37-4DDF5F920D5D}">
      <dsp:nvSpPr>
        <dsp:cNvPr id="0" name=""/>
        <dsp:cNvSpPr/>
      </dsp:nvSpPr>
      <dsp:spPr>
        <a:xfrm>
          <a:off x="1475031" y="4129613"/>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2221566"/>
              <a:satOff val="-8934"/>
              <a:lumOff val="-33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l" defTabSz="266700">
            <a:lnSpc>
              <a:spcPct val="90000"/>
            </a:lnSpc>
            <a:spcBef>
              <a:spcPct val="0"/>
            </a:spcBef>
            <a:spcAft>
              <a:spcPct val="35000"/>
            </a:spcAft>
          </a:pPr>
          <a:r>
            <a:rPr lang="en-PH" sz="600" kern="1200" dirty="0" smtClean="0"/>
            <a:t>Post phrases / words like:</a:t>
          </a:r>
        </a:p>
        <a:p>
          <a:pPr lvl="0" algn="l" defTabSz="266700">
            <a:lnSpc>
              <a:spcPct val="90000"/>
            </a:lnSpc>
            <a:spcBef>
              <a:spcPct val="0"/>
            </a:spcBef>
            <a:spcAft>
              <a:spcPct val="35000"/>
            </a:spcAft>
          </a:pPr>
          <a:r>
            <a:rPr lang="en-PH" sz="600" kern="1200" dirty="0" smtClean="0"/>
            <a:t>- “copycats come and go”</a:t>
          </a:r>
        </a:p>
        <a:p>
          <a:pPr lvl="0" algn="l" defTabSz="266700">
            <a:lnSpc>
              <a:spcPct val="90000"/>
            </a:lnSpc>
            <a:spcBef>
              <a:spcPct val="0"/>
            </a:spcBef>
            <a:spcAft>
              <a:spcPct val="35000"/>
            </a:spcAft>
          </a:pPr>
          <a:r>
            <a:rPr lang="en-PH" sz="600" kern="1200" dirty="0" smtClean="0"/>
            <a:t>- “we have photogs that care”</a:t>
          </a:r>
        </a:p>
        <a:p>
          <a:pPr lvl="0" algn="l" defTabSz="266700">
            <a:lnSpc>
              <a:spcPct val="90000"/>
            </a:lnSpc>
            <a:spcBef>
              <a:spcPct val="0"/>
            </a:spcBef>
            <a:spcAft>
              <a:spcPct val="35000"/>
            </a:spcAft>
          </a:pPr>
          <a:r>
            <a:rPr lang="en-PH" sz="600" kern="1200" dirty="0" smtClean="0"/>
            <a:t>- WORDS WE’VE OWNED”</a:t>
          </a:r>
          <a:endParaRPr lang="en-PH" sz="600" kern="1200" dirty="0"/>
        </a:p>
      </dsp:txBody>
      <dsp:txXfrm>
        <a:off x="1494375" y="4148957"/>
        <a:ext cx="1018051" cy="621773"/>
      </dsp:txXfrm>
    </dsp:sp>
    <dsp:sp modelId="{CE5D6FA4-7B28-484D-BC31-BAE239702248}">
      <dsp:nvSpPr>
        <dsp:cNvPr id="0" name=""/>
        <dsp:cNvSpPr/>
      </dsp:nvSpPr>
      <dsp:spPr>
        <a:xfrm>
          <a:off x="1342939" y="662188"/>
          <a:ext cx="132092" cy="4623233"/>
        </a:xfrm>
        <a:custGeom>
          <a:avLst/>
          <a:gdLst/>
          <a:ahLst/>
          <a:cxnLst/>
          <a:rect l="0" t="0" r="0" b="0"/>
          <a:pathLst>
            <a:path>
              <a:moveTo>
                <a:pt x="0" y="0"/>
              </a:moveTo>
              <a:lnTo>
                <a:pt x="0" y="4623233"/>
              </a:lnTo>
              <a:lnTo>
                <a:pt x="132092" y="4623233"/>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B45FB-2BE9-4679-AACF-3B01EA51A4D7}">
      <dsp:nvSpPr>
        <dsp:cNvPr id="0" name=""/>
        <dsp:cNvSpPr/>
      </dsp:nvSpPr>
      <dsp:spPr>
        <a:xfrm>
          <a:off x="1475031" y="4955191"/>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2776957"/>
              <a:satOff val="-11168"/>
              <a:lumOff val="-4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l" defTabSz="266700">
            <a:lnSpc>
              <a:spcPct val="90000"/>
            </a:lnSpc>
            <a:spcBef>
              <a:spcPct val="0"/>
            </a:spcBef>
            <a:spcAft>
              <a:spcPct val="35000"/>
            </a:spcAft>
          </a:pPr>
          <a:r>
            <a:rPr lang="en-PH" sz="600" kern="1200" dirty="0" smtClean="0"/>
            <a:t>Feature photogs – company culture, </a:t>
          </a:r>
          <a:r>
            <a:rPr lang="en-PH" sz="600" kern="1200" dirty="0" err="1" smtClean="0"/>
            <a:t>bakit</a:t>
          </a:r>
          <a:r>
            <a:rPr lang="en-PH" sz="600" kern="1200" dirty="0" smtClean="0"/>
            <a:t> “galling your staff”, unique culture, give staff PROUD to be in TPC</a:t>
          </a:r>
        </a:p>
      </dsp:txBody>
      <dsp:txXfrm>
        <a:off x="1494375" y="4974535"/>
        <a:ext cx="1018051" cy="621773"/>
      </dsp:txXfrm>
    </dsp:sp>
    <dsp:sp modelId="{CAD5F011-DB8F-41C2-A8E6-CF5E09CDC7CB}">
      <dsp:nvSpPr>
        <dsp:cNvPr id="0" name=""/>
        <dsp:cNvSpPr/>
      </dsp:nvSpPr>
      <dsp:spPr>
        <a:xfrm>
          <a:off x="2862001" y="1726"/>
          <a:ext cx="1320923" cy="660461"/>
        </a:xfrm>
        <a:prstGeom prst="roundRect">
          <a:avLst>
            <a:gd name="adj" fmla="val 10000"/>
          </a:avLst>
        </a:prstGeom>
        <a:solidFill>
          <a:schemeClr val="accent3">
            <a:hueOff val="3887740"/>
            <a:satOff val="-15635"/>
            <a:lumOff val="-588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PH" sz="1700" kern="1200" dirty="0" smtClean="0"/>
            <a:t>Week 2</a:t>
          </a:r>
        </a:p>
        <a:p>
          <a:pPr lvl="0" algn="ctr" defTabSz="755650">
            <a:lnSpc>
              <a:spcPct val="90000"/>
            </a:lnSpc>
            <a:spcBef>
              <a:spcPct val="0"/>
            </a:spcBef>
            <a:spcAft>
              <a:spcPct val="35000"/>
            </a:spcAft>
          </a:pPr>
          <a:r>
            <a:rPr lang="en-PH" sz="1700" kern="1200" dirty="0" smtClean="0"/>
            <a:t>Feb 5-11</a:t>
          </a:r>
          <a:endParaRPr lang="en-PH" sz="1700" kern="1200" dirty="0"/>
        </a:p>
      </dsp:txBody>
      <dsp:txXfrm>
        <a:off x="2881345" y="21070"/>
        <a:ext cx="1282235" cy="621773"/>
      </dsp:txXfrm>
    </dsp:sp>
    <dsp:sp modelId="{747BADC9-0E63-41FE-86B7-A26D2A04922B}">
      <dsp:nvSpPr>
        <dsp:cNvPr id="0" name=""/>
        <dsp:cNvSpPr/>
      </dsp:nvSpPr>
      <dsp:spPr>
        <a:xfrm>
          <a:off x="2994093" y="662188"/>
          <a:ext cx="132092" cy="495346"/>
        </a:xfrm>
        <a:custGeom>
          <a:avLst/>
          <a:gdLst/>
          <a:ahLst/>
          <a:cxnLst/>
          <a:rect l="0" t="0" r="0" b="0"/>
          <a:pathLst>
            <a:path>
              <a:moveTo>
                <a:pt x="0" y="0"/>
              </a:moveTo>
              <a:lnTo>
                <a:pt x="0" y="495346"/>
              </a:lnTo>
              <a:lnTo>
                <a:pt x="132092" y="495346"/>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D7B16-AA4D-4D80-BBD2-A0BEB1CA16CC}">
      <dsp:nvSpPr>
        <dsp:cNvPr id="0" name=""/>
        <dsp:cNvSpPr/>
      </dsp:nvSpPr>
      <dsp:spPr>
        <a:xfrm>
          <a:off x="3126186" y="827304"/>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3332349"/>
              <a:satOff val="-13401"/>
              <a:lumOff val="-5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Feature Story: First clients</a:t>
          </a:r>
          <a:endParaRPr lang="en-PH" sz="600" kern="1200" dirty="0"/>
        </a:p>
      </dsp:txBody>
      <dsp:txXfrm>
        <a:off x="3145530" y="846648"/>
        <a:ext cx="1018051" cy="621773"/>
      </dsp:txXfrm>
    </dsp:sp>
    <dsp:sp modelId="{F2428BD9-3A80-4AC3-8A29-F19FB6EBD0F5}">
      <dsp:nvSpPr>
        <dsp:cNvPr id="0" name=""/>
        <dsp:cNvSpPr/>
      </dsp:nvSpPr>
      <dsp:spPr>
        <a:xfrm>
          <a:off x="2994093" y="662188"/>
          <a:ext cx="132092" cy="1320923"/>
        </a:xfrm>
        <a:custGeom>
          <a:avLst/>
          <a:gdLst/>
          <a:ahLst/>
          <a:cxnLst/>
          <a:rect l="0" t="0" r="0" b="0"/>
          <a:pathLst>
            <a:path>
              <a:moveTo>
                <a:pt x="0" y="0"/>
              </a:moveTo>
              <a:lnTo>
                <a:pt x="0" y="1320923"/>
              </a:lnTo>
              <a:lnTo>
                <a:pt x="132092" y="1320923"/>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84341-1EC0-4606-928E-CF462C553589}">
      <dsp:nvSpPr>
        <dsp:cNvPr id="0" name=""/>
        <dsp:cNvSpPr/>
      </dsp:nvSpPr>
      <dsp:spPr>
        <a:xfrm>
          <a:off x="3126186" y="1652881"/>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3887740"/>
              <a:satOff val="-15635"/>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Feature Story: First baby</a:t>
          </a:r>
          <a:endParaRPr lang="en-PH" sz="600" kern="1200" dirty="0"/>
        </a:p>
      </dsp:txBody>
      <dsp:txXfrm>
        <a:off x="3145530" y="1672225"/>
        <a:ext cx="1018051" cy="621773"/>
      </dsp:txXfrm>
    </dsp:sp>
    <dsp:sp modelId="{4915E311-880F-47FC-B816-04BA249CA468}">
      <dsp:nvSpPr>
        <dsp:cNvPr id="0" name=""/>
        <dsp:cNvSpPr/>
      </dsp:nvSpPr>
      <dsp:spPr>
        <a:xfrm>
          <a:off x="2994093" y="662188"/>
          <a:ext cx="132092" cy="2146501"/>
        </a:xfrm>
        <a:custGeom>
          <a:avLst/>
          <a:gdLst/>
          <a:ahLst/>
          <a:cxnLst/>
          <a:rect l="0" t="0" r="0" b="0"/>
          <a:pathLst>
            <a:path>
              <a:moveTo>
                <a:pt x="0" y="0"/>
              </a:moveTo>
              <a:lnTo>
                <a:pt x="0" y="2146501"/>
              </a:lnTo>
              <a:lnTo>
                <a:pt x="132092" y="214650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F79A4-FE91-4649-9851-CB7C96B9F821}">
      <dsp:nvSpPr>
        <dsp:cNvPr id="0" name=""/>
        <dsp:cNvSpPr/>
      </dsp:nvSpPr>
      <dsp:spPr>
        <a:xfrm>
          <a:off x="3126186" y="2478459"/>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4443132"/>
              <a:satOff val="-17869"/>
              <a:lumOff val="-67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Old TPC photogs</a:t>
          </a:r>
          <a:endParaRPr lang="en-PH" sz="600" kern="1200" dirty="0"/>
        </a:p>
      </dsp:txBody>
      <dsp:txXfrm>
        <a:off x="3145530" y="2497803"/>
        <a:ext cx="1018051" cy="621773"/>
      </dsp:txXfrm>
    </dsp:sp>
    <dsp:sp modelId="{9677EDB5-2A8A-4DD0-9083-D2A01318CED6}">
      <dsp:nvSpPr>
        <dsp:cNvPr id="0" name=""/>
        <dsp:cNvSpPr/>
      </dsp:nvSpPr>
      <dsp:spPr>
        <a:xfrm>
          <a:off x="4513156" y="1726"/>
          <a:ext cx="1320923" cy="660461"/>
        </a:xfrm>
        <a:prstGeom prst="roundRect">
          <a:avLst>
            <a:gd name="adj" fmla="val 10000"/>
          </a:avLst>
        </a:prstGeom>
        <a:solidFill>
          <a:schemeClr val="accent3">
            <a:hueOff val="7775480"/>
            <a:satOff val="-31270"/>
            <a:lumOff val="-117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PH" sz="1700" kern="1200" dirty="0" smtClean="0"/>
            <a:t>Week 3</a:t>
          </a:r>
        </a:p>
        <a:p>
          <a:pPr lvl="0" algn="ctr" defTabSz="755650">
            <a:lnSpc>
              <a:spcPct val="90000"/>
            </a:lnSpc>
            <a:spcBef>
              <a:spcPct val="0"/>
            </a:spcBef>
            <a:spcAft>
              <a:spcPct val="35000"/>
            </a:spcAft>
          </a:pPr>
          <a:r>
            <a:rPr lang="en-PH" sz="1700" kern="1200" dirty="0" smtClean="0"/>
            <a:t>Feb 12-18</a:t>
          </a:r>
          <a:endParaRPr lang="en-PH" sz="1700" kern="1200" dirty="0"/>
        </a:p>
      </dsp:txBody>
      <dsp:txXfrm>
        <a:off x="4532500" y="21070"/>
        <a:ext cx="1282235" cy="621773"/>
      </dsp:txXfrm>
    </dsp:sp>
    <dsp:sp modelId="{4061584E-D83B-41E4-9820-1848A0D3EDE9}">
      <dsp:nvSpPr>
        <dsp:cNvPr id="0" name=""/>
        <dsp:cNvSpPr/>
      </dsp:nvSpPr>
      <dsp:spPr>
        <a:xfrm>
          <a:off x="4645248" y="662188"/>
          <a:ext cx="132092" cy="495346"/>
        </a:xfrm>
        <a:custGeom>
          <a:avLst/>
          <a:gdLst/>
          <a:ahLst/>
          <a:cxnLst/>
          <a:rect l="0" t="0" r="0" b="0"/>
          <a:pathLst>
            <a:path>
              <a:moveTo>
                <a:pt x="0" y="0"/>
              </a:moveTo>
              <a:lnTo>
                <a:pt x="0" y="495346"/>
              </a:lnTo>
              <a:lnTo>
                <a:pt x="132092" y="495346"/>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714B2-0582-4D26-8109-EB68865CA7C2}">
      <dsp:nvSpPr>
        <dsp:cNvPr id="0" name=""/>
        <dsp:cNvSpPr/>
      </dsp:nvSpPr>
      <dsp:spPr>
        <a:xfrm>
          <a:off x="4777341" y="827304"/>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4998523"/>
              <a:satOff val="-20102"/>
              <a:lumOff val="-75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l" defTabSz="266700">
            <a:lnSpc>
              <a:spcPct val="90000"/>
            </a:lnSpc>
            <a:spcBef>
              <a:spcPct val="0"/>
            </a:spcBef>
            <a:spcAft>
              <a:spcPct val="35000"/>
            </a:spcAft>
          </a:pPr>
          <a:r>
            <a:rPr lang="en-PH" sz="600" kern="1200" dirty="0" smtClean="0"/>
            <a:t>Baby Valentine stories (First valentine)</a:t>
          </a:r>
        </a:p>
        <a:p>
          <a:pPr lvl="0" algn="l" defTabSz="266700">
            <a:lnSpc>
              <a:spcPct val="90000"/>
            </a:lnSpc>
            <a:spcBef>
              <a:spcPct val="0"/>
            </a:spcBef>
            <a:spcAft>
              <a:spcPct val="35000"/>
            </a:spcAft>
          </a:pPr>
          <a:r>
            <a:rPr lang="en-PH" sz="600" kern="1200" dirty="0" smtClean="0"/>
            <a:t>- daughter to dad</a:t>
          </a:r>
        </a:p>
        <a:p>
          <a:pPr lvl="0" algn="l" defTabSz="266700">
            <a:lnSpc>
              <a:spcPct val="90000"/>
            </a:lnSpc>
            <a:spcBef>
              <a:spcPct val="0"/>
            </a:spcBef>
            <a:spcAft>
              <a:spcPct val="35000"/>
            </a:spcAft>
          </a:pPr>
          <a:r>
            <a:rPr lang="en-PH" sz="600" kern="1200" dirty="0" smtClean="0"/>
            <a:t>- son to mom </a:t>
          </a:r>
        </a:p>
        <a:p>
          <a:pPr lvl="0" algn="l" defTabSz="266700">
            <a:lnSpc>
              <a:spcPct val="90000"/>
            </a:lnSpc>
            <a:spcBef>
              <a:spcPct val="0"/>
            </a:spcBef>
            <a:spcAft>
              <a:spcPct val="35000"/>
            </a:spcAft>
          </a:pPr>
          <a:r>
            <a:rPr lang="en-PH" sz="600" kern="1200" dirty="0" smtClean="0"/>
            <a:t>- kids to parents </a:t>
          </a:r>
        </a:p>
      </dsp:txBody>
      <dsp:txXfrm>
        <a:off x="4796685" y="846648"/>
        <a:ext cx="1018051" cy="621773"/>
      </dsp:txXfrm>
    </dsp:sp>
    <dsp:sp modelId="{0C8BF41C-7C10-46B5-A645-7AC3385E0A58}">
      <dsp:nvSpPr>
        <dsp:cNvPr id="0" name=""/>
        <dsp:cNvSpPr/>
      </dsp:nvSpPr>
      <dsp:spPr>
        <a:xfrm>
          <a:off x="4645248" y="662188"/>
          <a:ext cx="132092" cy="1320923"/>
        </a:xfrm>
        <a:custGeom>
          <a:avLst/>
          <a:gdLst/>
          <a:ahLst/>
          <a:cxnLst/>
          <a:rect l="0" t="0" r="0" b="0"/>
          <a:pathLst>
            <a:path>
              <a:moveTo>
                <a:pt x="0" y="0"/>
              </a:moveTo>
              <a:lnTo>
                <a:pt x="0" y="1320923"/>
              </a:lnTo>
              <a:lnTo>
                <a:pt x="132092" y="1320923"/>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E263EB-F775-4ED2-A649-F3F4A1E7ACCB}">
      <dsp:nvSpPr>
        <dsp:cNvPr id="0" name=""/>
        <dsp:cNvSpPr/>
      </dsp:nvSpPr>
      <dsp:spPr>
        <a:xfrm>
          <a:off x="4777341" y="1652881"/>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5553915"/>
              <a:satOff val="-22336"/>
              <a:lumOff val="-8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Baby’s first Valentine’s portraits</a:t>
          </a:r>
          <a:endParaRPr lang="en-PH" sz="600" kern="1200" dirty="0"/>
        </a:p>
      </dsp:txBody>
      <dsp:txXfrm>
        <a:off x="4796685" y="1672225"/>
        <a:ext cx="1018051" cy="621773"/>
      </dsp:txXfrm>
    </dsp:sp>
    <dsp:sp modelId="{AAF51933-63F2-482D-A019-3FFAFC6F226A}">
      <dsp:nvSpPr>
        <dsp:cNvPr id="0" name=""/>
        <dsp:cNvSpPr/>
      </dsp:nvSpPr>
      <dsp:spPr>
        <a:xfrm>
          <a:off x="4645248" y="662188"/>
          <a:ext cx="132092" cy="2146501"/>
        </a:xfrm>
        <a:custGeom>
          <a:avLst/>
          <a:gdLst/>
          <a:ahLst/>
          <a:cxnLst/>
          <a:rect l="0" t="0" r="0" b="0"/>
          <a:pathLst>
            <a:path>
              <a:moveTo>
                <a:pt x="0" y="0"/>
              </a:moveTo>
              <a:lnTo>
                <a:pt x="0" y="2146501"/>
              </a:lnTo>
              <a:lnTo>
                <a:pt x="132092" y="214650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EA08DB-36A3-4FC9-9972-023C5ABA4D78}">
      <dsp:nvSpPr>
        <dsp:cNvPr id="0" name=""/>
        <dsp:cNvSpPr/>
      </dsp:nvSpPr>
      <dsp:spPr>
        <a:xfrm>
          <a:off x="4777341" y="2478459"/>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6109306"/>
              <a:satOff val="-24569"/>
              <a:lumOff val="-92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b="0" i="0" u="none" kern="1200" dirty="0" smtClean="0"/>
            <a:t>Remembering grandparents and their unconditional love</a:t>
          </a:r>
          <a:endParaRPr lang="en-PH" sz="600" kern="1200" dirty="0"/>
        </a:p>
      </dsp:txBody>
      <dsp:txXfrm>
        <a:off x="4796685" y="2497803"/>
        <a:ext cx="1018051" cy="621773"/>
      </dsp:txXfrm>
    </dsp:sp>
    <dsp:sp modelId="{196F870A-215F-4DD9-BE82-4B90051F9379}">
      <dsp:nvSpPr>
        <dsp:cNvPr id="0" name=""/>
        <dsp:cNvSpPr/>
      </dsp:nvSpPr>
      <dsp:spPr>
        <a:xfrm>
          <a:off x="4645248" y="662188"/>
          <a:ext cx="132092" cy="2972078"/>
        </a:xfrm>
        <a:custGeom>
          <a:avLst/>
          <a:gdLst/>
          <a:ahLst/>
          <a:cxnLst/>
          <a:rect l="0" t="0" r="0" b="0"/>
          <a:pathLst>
            <a:path>
              <a:moveTo>
                <a:pt x="0" y="0"/>
              </a:moveTo>
              <a:lnTo>
                <a:pt x="0" y="2972078"/>
              </a:lnTo>
              <a:lnTo>
                <a:pt x="132092" y="2972078"/>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801C7C-14FB-44E4-A804-BD093CDF51E2}">
      <dsp:nvSpPr>
        <dsp:cNvPr id="0" name=""/>
        <dsp:cNvSpPr/>
      </dsp:nvSpPr>
      <dsp:spPr>
        <a:xfrm>
          <a:off x="4777341" y="3304036"/>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6664698"/>
              <a:satOff val="-26803"/>
              <a:lumOff val="-10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How we celebrate love in TPC</a:t>
          </a:r>
          <a:endParaRPr lang="en-PH" sz="600" kern="1200" dirty="0"/>
        </a:p>
      </dsp:txBody>
      <dsp:txXfrm>
        <a:off x="4796685" y="3323380"/>
        <a:ext cx="1018051" cy="621773"/>
      </dsp:txXfrm>
    </dsp:sp>
    <dsp:sp modelId="{8C5501AB-9F14-48A5-8050-A623364B3A39}">
      <dsp:nvSpPr>
        <dsp:cNvPr id="0" name=""/>
        <dsp:cNvSpPr/>
      </dsp:nvSpPr>
      <dsp:spPr>
        <a:xfrm>
          <a:off x="4645248" y="662188"/>
          <a:ext cx="132092" cy="3797655"/>
        </a:xfrm>
        <a:custGeom>
          <a:avLst/>
          <a:gdLst/>
          <a:ahLst/>
          <a:cxnLst/>
          <a:rect l="0" t="0" r="0" b="0"/>
          <a:pathLst>
            <a:path>
              <a:moveTo>
                <a:pt x="0" y="0"/>
              </a:moveTo>
              <a:lnTo>
                <a:pt x="0" y="3797655"/>
              </a:lnTo>
              <a:lnTo>
                <a:pt x="132092" y="3797655"/>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E96B8D-261E-40CD-AD29-83C9A851392B}">
      <dsp:nvSpPr>
        <dsp:cNvPr id="0" name=""/>
        <dsp:cNvSpPr/>
      </dsp:nvSpPr>
      <dsp:spPr>
        <a:xfrm>
          <a:off x="4777341" y="4129613"/>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7220089"/>
              <a:satOff val="-29036"/>
              <a:lumOff val="-10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Celebrating all kinds of love #</a:t>
          </a:r>
          <a:r>
            <a:rPr lang="en-PH" sz="600" kern="1200" dirty="0" err="1" smtClean="0"/>
            <a:t>lovewins</a:t>
          </a:r>
          <a:endParaRPr lang="en-PH" sz="600" kern="1200" dirty="0"/>
        </a:p>
      </dsp:txBody>
      <dsp:txXfrm>
        <a:off x="4796685" y="4148957"/>
        <a:ext cx="1018051" cy="621773"/>
      </dsp:txXfrm>
    </dsp:sp>
    <dsp:sp modelId="{BAEB907E-C608-4AF9-A217-FC8526739BDB}">
      <dsp:nvSpPr>
        <dsp:cNvPr id="0" name=""/>
        <dsp:cNvSpPr/>
      </dsp:nvSpPr>
      <dsp:spPr>
        <a:xfrm>
          <a:off x="4645248" y="662188"/>
          <a:ext cx="132092" cy="4623233"/>
        </a:xfrm>
        <a:custGeom>
          <a:avLst/>
          <a:gdLst/>
          <a:ahLst/>
          <a:cxnLst/>
          <a:rect l="0" t="0" r="0" b="0"/>
          <a:pathLst>
            <a:path>
              <a:moveTo>
                <a:pt x="0" y="0"/>
              </a:moveTo>
              <a:lnTo>
                <a:pt x="0" y="4623233"/>
              </a:lnTo>
              <a:lnTo>
                <a:pt x="132092" y="4623233"/>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EEF5E-5EE8-44B0-8A08-C31299F976D2}">
      <dsp:nvSpPr>
        <dsp:cNvPr id="0" name=""/>
        <dsp:cNvSpPr/>
      </dsp:nvSpPr>
      <dsp:spPr>
        <a:xfrm>
          <a:off x="4777341" y="4955191"/>
          <a:ext cx="1056739" cy="660461"/>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7775480"/>
              <a:satOff val="-31270"/>
              <a:lumOff val="-1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Old TPC family portraits</a:t>
          </a:r>
          <a:endParaRPr lang="en-PH" sz="600" kern="1200" dirty="0"/>
        </a:p>
      </dsp:txBody>
      <dsp:txXfrm>
        <a:off x="4796685" y="4974535"/>
        <a:ext cx="1018051" cy="6217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BFDB-E60D-4177-9D78-C1B6F25F5AB5}">
      <dsp:nvSpPr>
        <dsp:cNvPr id="0" name=""/>
        <dsp:cNvSpPr/>
      </dsp:nvSpPr>
      <dsp:spPr>
        <a:xfrm>
          <a:off x="1306779" y="3810"/>
          <a:ext cx="1172698" cy="586349"/>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PH" sz="1400" kern="1200" dirty="0" smtClean="0"/>
            <a:t>Week 4</a:t>
          </a:r>
        </a:p>
        <a:p>
          <a:pPr lvl="0" algn="ctr" defTabSz="622300">
            <a:lnSpc>
              <a:spcPct val="90000"/>
            </a:lnSpc>
            <a:spcBef>
              <a:spcPct val="0"/>
            </a:spcBef>
            <a:spcAft>
              <a:spcPct val="35000"/>
            </a:spcAft>
          </a:pPr>
          <a:r>
            <a:rPr lang="en-PH" sz="1400" kern="1200" dirty="0" smtClean="0"/>
            <a:t>Feb 19-25</a:t>
          </a:r>
          <a:endParaRPr lang="en-PH" sz="1400" kern="1200" dirty="0"/>
        </a:p>
      </dsp:txBody>
      <dsp:txXfrm>
        <a:off x="1323953" y="20984"/>
        <a:ext cx="1138350" cy="552001"/>
      </dsp:txXfrm>
    </dsp:sp>
    <dsp:sp modelId="{A2D859BC-D7A9-4C2C-A926-DBE2CA85D871}">
      <dsp:nvSpPr>
        <dsp:cNvPr id="0" name=""/>
        <dsp:cNvSpPr/>
      </dsp:nvSpPr>
      <dsp:spPr>
        <a:xfrm>
          <a:off x="1424049" y="590159"/>
          <a:ext cx="117269" cy="439761"/>
        </a:xfrm>
        <a:custGeom>
          <a:avLst/>
          <a:gdLst/>
          <a:ahLst/>
          <a:cxnLst/>
          <a:rect l="0" t="0" r="0" b="0"/>
          <a:pathLst>
            <a:path>
              <a:moveTo>
                <a:pt x="0" y="0"/>
              </a:moveTo>
              <a:lnTo>
                <a:pt x="0" y="439761"/>
              </a:lnTo>
              <a:lnTo>
                <a:pt x="117269" y="43976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711F1-28FC-49B3-9D14-FB3F4053F415}">
      <dsp:nvSpPr>
        <dsp:cNvPr id="0" name=""/>
        <dsp:cNvSpPr/>
      </dsp:nvSpPr>
      <dsp:spPr>
        <a:xfrm>
          <a:off x="1541319" y="736746"/>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Testimonials</a:t>
          </a:r>
          <a:endParaRPr lang="en-PH" sz="600" kern="1200" dirty="0"/>
        </a:p>
      </dsp:txBody>
      <dsp:txXfrm>
        <a:off x="1558493" y="753920"/>
        <a:ext cx="903810" cy="552001"/>
      </dsp:txXfrm>
    </dsp:sp>
    <dsp:sp modelId="{5AB713A0-70AC-4911-A7DE-2F7D5DB3FD4A}">
      <dsp:nvSpPr>
        <dsp:cNvPr id="0" name=""/>
        <dsp:cNvSpPr/>
      </dsp:nvSpPr>
      <dsp:spPr>
        <a:xfrm>
          <a:off x="1424049" y="590159"/>
          <a:ext cx="117269" cy="1172698"/>
        </a:xfrm>
        <a:custGeom>
          <a:avLst/>
          <a:gdLst/>
          <a:ahLst/>
          <a:cxnLst/>
          <a:rect l="0" t="0" r="0" b="0"/>
          <a:pathLst>
            <a:path>
              <a:moveTo>
                <a:pt x="0" y="0"/>
              </a:moveTo>
              <a:lnTo>
                <a:pt x="0" y="1172698"/>
              </a:lnTo>
              <a:lnTo>
                <a:pt x="117269" y="1172698"/>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8B08C-0934-4E04-A990-B24B7E6461C7}">
      <dsp:nvSpPr>
        <dsp:cNvPr id="0" name=""/>
        <dsp:cNvSpPr/>
      </dsp:nvSpPr>
      <dsp:spPr>
        <a:xfrm>
          <a:off x="1541319" y="1469683"/>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518365"/>
              <a:satOff val="-2085"/>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What you can expect from TPC</a:t>
          </a:r>
          <a:endParaRPr lang="en-PH" sz="600" kern="1200" dirty="0"/>
        </a:p>
      </dsp:txBody>
      <dsp:txXfrm>
        <a:off x="1558493" y="1486857"/>
        <a:ext cx="903810" cy="552001"/>
      </dsp:txXfrm>
    </dsp:sp>
    <dsp:sp modelId="{722F7F4F-6E97-48BE-AF3C-DC4056594844}">
      <dsp:nvSpPr>
        <dsp:cNvPr id="0" name=""/>
        <dsp:cNvSpPr/>
      </dsp:nvSpPr>
      <dsp:spPr>
        <a:xfrm>
          <a:off x="1424049" y="590159"/>
          <a:ext cx="117269" cy="1905634"/>
        </a:xfrm>
        <a:custGeom>
          <a:avLst/>
          <a:gdLst/>
          <a:ahLst/>
          <a:cxnLst/>
          <a:rect l="0" t="0" r="0" b="0"/>
          <a:pathLst>
            <a:path>
              <a:moveTo>
                <a:pt x="0" y="0"/>
              </a:moveTo>
              <a:lnTo>
                <a:pt x="0" y="1905634"/>
              </a:lnTo>
              <a:lnTo>
                <a:pt x="117269" y="1905634"/>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BC4128-ADD8-4F73-8BAF-D4301F08CD43}">
      <dsp:nvSpPr>
        <dsp:cNvPr id="0" name=""/>
        <dsp:cNvSpPr/>
      </dsp:nvSpPr>
      <dsp:spPr>
        <a:xfrm>
          <a:off x="1541319" y="2202619"/>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1036731"/>
              <a:satOff val="-4169"/>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What you get upon signing up for membership</a:t>
          </a:r>
          <a:endParaRPr lang="en-PH" sz="600" kern="1200" dirty="0"/>
        </a:p>
      </dsp:txBody>
      <dsp:txXfrm>
        <a:off x="1558493" y="2219793"/>
        <a:ext cx="903810" cy="552001"/>
      </dsp:txXfrm>
    </dsp:sp>
    <dsp:sp modelId="{E500DFB4-A739-47EB-9079-3E64753A3795}">
      <dsp:nvSpPr>
        <dsp:cNvPr id="0" name=""/>
        <dsp:cNvSpPr/>
      </dsp:nvSpPr>
      <dsp:spPr>
        <a:xfrm>
          <a:off x="1424049" y="590159"/>
          <a:ext cx="117269" cy="2638571"/>
        </a:xfrm>
        <a:custGeom>
          <a:avLst/>
          <a:gdLst/>
          <a:ahLst/>
          <a:cxnLst/>
          <a:rect l="0" t="0" r="0" b="0"/>
          <a:pathLst>
            <a:path>
              <a:moveTo>
                <a:pt x="0" y="0"/>
              </a:moveTo>
              <a:lnTo>
                <a:pt x="0" y="2638571"/>
              </a:lnTo>
              <a:lnTo>
                <a:pt x="117269" y="263857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29F07-8DA2-4EF7-87E6-1C369E2B17DA}">
      <dsp:nvSpPr>
        <dsp:cNvPr id="0" name=""/>
        <dsp:cNvSpPr/>
      </dsp:nvSpPr>
      <dsp:spPr>
        <a:xfrm>
          <a:off x="1541319" y="2935556"/>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1555096"/>
              <a:satOff val="-6254"/>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Hype on products</a:t>
          </a:r>
          <a:endParaRPr lang="en-PH" sz="600" kern="1200" dirty="0"/>
        </a:p>
      </dsp:txBody>
      <dsp:txXfrm>
        <a:off x="1558493" y="2952730"/>
        <a:ext cx="903810" cy="552001"/>
      </dsp:txXfrm>
    </dsp:sp>
    <dsp:sp modelId="{557AF88D-E27A-4CCF-A2F4-9F19B7BEF6B8}">
      <dsp:nvSpPr>
        <dsp:cNvPr id="0" name=""/>
        <dsp:cNvSpPr/>
      </dsp:nvSpPr>
      <dsp:spPr>
        <a:xfrm>
          <a:off x="2772652" y="3810"/>
          <a:ext cx="1172698" cy="586349"/>
        </a:xfrm>
        <a:prstGeom prst="roundRect">
          <a:avLst>
            <a:gd name="adj" fmla="val 10000"/>
          </a:avLst>
        </a:prstGeom>
        <a:solidFill>
          <a:schemeClr val="accent3">
            <a:hueOff val="3887740"/>
            <a:satOff val="-15635"/>
            <a:lumOff val="-588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PH" sz="1400" kern="1200" dirty="0" smtClean="0"/>
            <a:t>Week 5</a:t>
          </a:r>
        </a:p>
        <a:p>
          <a:pPr lvl="0" algn="ctr" defTabSz="622300">
            <a:lnSpc>
              <a:spcPct val="90000"/>
            </a:lnSpc>
            <a:spcBef>
              <a:spcPct val="0"/>
            </a:spcBef>
            <a:spcAft>
              <a:spcPct val="35000"/>
            </a:spcAft>
          </a:pPr>
          <a:r>
            <a:rPr lang="en-PH" sz="1400" kern="1200" dirty="0" smtClean="0"/>
            <a:t>Feb 26 - Mar 4</a:t>
          </a:r>
          <a:endParaRPr lang="en-PH" sz="1400" kern="1200" dirty="0"/>
        </a:p>
      </dsp:txBody>
      <dsp:txXfrm>
        <a:off x="2789826" y="20984"/>
        <a:ext cx="1138350" cy="552001"/>
      </dsp:txXfrm>
    </dsp:sp>
    <dsp:sp modelId="{4827A126-EA96-4EF1-907B-47C86C23FB2E}">
      <dsp:nvSpPr>
        <dsp:cNvPr id="0" name=""/>
        <dsp:cNvSpPr/>
      </dsp:nvSpPr>
      <dsp:spPr>
        <a:xfrm>
          <a:off x="2889922" y="590159"/>
          <a:ext cx="117269" cy="439761"/>
        </a:xfrm>
        <a:custGeom>
          <a:avLst/>
          <a:gdLst/>
          <a:ahLst/>
          <a:cxnLst/>
          <a:rect l="0" t="0" r="0" b="0"/>
          <a:pathLst>
            <a:path>
              <a:moveTo>
                <a:pt x="0" y="0"/>
              </a:moveTo>
              <a:lnTo>
                <a:pt x="0" y="439761"/>
              </a:lnTo>
              <a:lnTo>
                <a:pt x="117269" y="43976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5B298-7973-4FE6-9485-D7BD0456EC83}">
      <dsp:nvSpPr>
        <dsp:cNvPr id="0" name=""/>
        <dsp:cNvSpPr/>
      </dsp:nvSpPr>
      <dsp:spPr>
        <a:xfrm>
          <a:off x="3007192" y="736746"/>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2073462"/>
              <a:satOff val="-8339"/>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Feature TPC portraits taken inside a house </a:t>
          </a:r>
          <a:endParaRPr lang="en-PH" sz="600" kern="1200" dirty="0"/>
        </a:p>
      </dsp:txBody>
      <dsp:txXfrm>
        <a:off x="3024366" y="753920"/>
        <a:ext cx="903810" cy="552001"/>
      </dsp:txXfrm>
    </dsp:sp>
    <dsp:sp modelId="{CF538E3B-68A5-4C8A-BE58-ECE6534EDB4B}">
      <dsp:nvSpPr>
        <dsp:cNvPr id="0" name=""/>
        <dsp:cNvSpPr/>
      </dsp:nvSpPr>
      <dsp:spPr>
        <a:xfrm>
          <a:off x="2889922" y="590159"/>
          <a:ext cx="117269" cy="1172698"/>
        </a:xfrm>
        <a:custGeom>
          <a:avLst/>
          <a:gdLst/>
          <a:ahLst/>
          <a:cxnLst/>
          <a:rect l="0" t="0" r="0" b="0"/>
          <a:pathLst>
            <a:path>
              <a:moveTo>
                <a:pt x="0" y="0"/>
              </a:moveTo>
              <a:lnTo>
                <a:pt x="0" y="1172698"/>
              </a:lnTo>
              <a:lnTo>
                <a:pt x="117269" y="1172698"/>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B7BAA-516D-4CB8-A1D0-1FD4E893A2C0}">
      <dsp:nvSpPr>
        <dsp:cNvPr id="0" name=""/>
        <dsp:cNvSpPr/>
      </dsp:nvSpPr>
      <dsp:spPr>
        <a:xfrm>
          <a:off x="3007192" y="1469683"/>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2591827"/>
              <a:satOff val="-10423"/>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err="1" smtClean="0"/>
            <a:t>Pwedeng</a:t>
          </a:r>
          <a:r>
            <a:rPr lang="en-PH" sz="600" kern="1200" dirty="0" smtClean="0"/>
            <a:t> fake: everything’s in a cloud</a:t>
          </a:r>
          <a:endParaRPr lang="en-PH" sz="600" kern="1200" dirty="0"/>
        </a:p>
      </dsp:txBody>
      <dsp:txXfrm>
        <a:off x="3024366" y="1486857"/>
        <a:ext cx="903810" cy="552001"/>
      </dsp:txXfrm>
    </dsp:sp>
    <dsp:sp modelId="{D1F4B87B-07F1-429D-BD7E-5828A63A7CB2}">
      <dsp:nvSpPr>
        <dsp:cNvPr id="0" name=""/>
        <dsp:cNvSpPr/>
      </dsp:nvSpPr>
      <dsp:spPr>
        <a:xfrm>
          <a:off x="2889922" y="590159"/>
          <a:ext cx="117269" cy="1905634"/>
        </a:xfrm>
        <a:custGeom>
          <a:avLst/>
          <a:gdLst/>
          <a:ahLst/>
          <a:cxnLst/>
          <a:rect l="0" t="0" r="0" b="0"/>
          <a:pathLst>
            <a:path>
              <a:moveTo>
                <a:pt x="0" y="0"/>
              </a:moveTo>
              <a:lnTo>
                <a:pt x="0" y="1905634"/>
              </a:lnTo>
              <a:lnTo>
                <a:pt x="117269" y="1905634"/>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571775-B48B-429A-98CA-009697093F64}">
      <dsp:nvSpPr>
        <dsp:cNvPr id="0" name=""/>
        <dsp:cNvSpPr/>
      </dsp:nvSpPr>
      <dsp:spPr>
        <a:xfrm>
          <a:off x="3007192" y="2202619"/>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3110192"/>
              <a:satOff val="-12508"/>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PHOTO: Kid who has grown holding </a:t>
          </a:r>
          <a:r>
            <a:rPr lang="en-PH" sz="600" kern="1200" dirty="0" err="1" smtClean="0"/>
            <a:t>sintra</a:t>
          </a:r>
          <a:r>
            <a:rPr lang="en-PH" sz="600" kern="1200" dirty="0" smtClean="0"/>
            <a:t> </a:t>
          </a:r>
          <a:endParaRPr lang="en-PH" sz="600" kern="1200" dirty="0"/>
        </a:p>
      </dsp:txBody>
      <dsp:txXfrm>
        <a:off x="3024366" y="2219793"/>
        <a:ext cx="903810" cy="552001"/>
      </dsp:txXfrm>
    </dsp:sp>
    <dsp:sp modelId="{62DDA375-81BC-42E3-9CCC-592080AC5DA6}">
      <dsp:nvSpPr>
        <dsp:cNvPr id="0" name=""/>
        <dsp:cNvSpPr/>
      </dsp:nvSpPr>
      <dsp:spPr>
        <a:xfrm>
          <a:off x="2889922" y="590159"/>
          <a:ext cx="117269" cy="2638571"/>
        </a:xfrm>
        <a:custGeom>
          <a:avLst/>
          <a:gdLst/>
          <a:ahLst/>
          <a:cxnLst/>
          <a:rect l="0" t="0" r="0" b="0"/>
          <a:pathLst>
            <a:path>
              <a:moveTo>
                <a:pt x="0" y="0"/>
              </a:moveTo>
              <a:lnTo>
                <a:pt x="0" y="2638571"/>
              </a:lnTo>
              <a:lnTo>
                <a:pt x="117269" y="263857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20521-1725-4FBD-A1CC-5EFB73C82631}">
      <dsp:nvSpPr>
        <dsp:cNvPr id="0" name=""/>
        <dsp:cNvSpPr/>
      </dsp:nvSpPr>
      <dsp:spPr>
        <a:xfrm>
          <a:off x="3007192" y="2935556"/>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3628558"/>
              <a:satOff val="-145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Photography techniques TPC uses in the studio</a:t>
          </a:r>
          <a:endParaRPr lang="en-PH" sz="600" kern="1200" dirty="0"/>
        </a:p>
      </dsp:txBody>
      <dsp:txXfrm>
        <a:off x="3024366" y="2952730"/>
        <a:ext cx="903810" cy="552001"/>
      </dsp:txXfrm>
    </dsp:sp>
    <dsp:sp modelId="{9735B005-2A70-49CC-83CA-35FA785F45A6}">
      <dsp:nvSpPr>
        <dsp:cNvPr id="0" name=""/>
        <dsp:cNvSpPr/>
      </dsp:nvSpPr>
      <dsp:spPr>
        <a:xfrm>
          <a:off x="2889922" y="590159"/>
          <a:ext cx="117269" cy="3371508"/>
        </a:xfrm>
        <a:custGeom>
          <a:avLst/>
          <a:gdLst/>
          <a:ahLst/>
          <a:cxnLst/>
          <a:rect l="0" t="0" r="0" b="0"/>
          <a:pathLst>
            <a:path>
              <a:moveTo>
                <a:pt x="0" y="0"/>
              </a:moveTo>
              <a:lnTo>
                <a:pt x="0" y="3371508"/>
              </a:lnTo>
              <a:lnTo>
                <a:pt x="117269" y="3371508"/>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FA9EA-DD8E-4B80-80C7-066120AF4E7B}">
      <dsp:nvSpPr>
        <dsp:cNvPr id="0" name=""/>
        <dsp:cNvSpPr/>
      </dsp:nvSpPr>
      <dsp:spPr>
        <a:xfrm>
          <a:off x="3007192" y="3668492"/>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4146923"/>
              <a:satOff val="-16677"/>
              <a:lumOff val="-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How we take great baby portraits</a:t>
          </a:r>
          <a:endParaRPr lang="en-PH" sz="600" kern="1200" dirty="0"/>
        </a:p>
      </dsp:txBody>
      <dsp:txXfrm>
        <a:off x="3024366" y="3685666"/>
        <a:ext cx="903810" cy="552001"/>
      </dsp:txXfrm>
    </dsp:sp>
    <dsp:sp modelId="{7ACB6FDE-53D9-4E29-A6C3-4C64E375FF0F}">
      <dsp:nvSpPr>
        <dsp:cNvPr id="0" name=""/>
        <dsp:cNvSpPr/>
      </dsp:nvSpPr>
      <dsp:spPr>
        <a:xfrm>
          <a:off x="2889922" y="590159"/>
          <a:ext cx="117269" cy="4104444"/>
        </a:xfrm>
        <a:custGeom>
          <a:avLst/>
          <a:gdLst/>
          <a:ahLst/>
          <a:cxnLst/>
          <a:rect l="0" t="0" r="0" b="0"/>
          <a:pathLst>
            <a:path>
              <a:moveTo>
                <a:pt x="0" y="0"/>
              </a:moveTo>
              <a:lnTo>
                <a:pt x="0" y="4104444"/>
              </a:lnTo>
              <a:lnTo>
                <a:pt x="117269" y="4104444"/>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BEA28-4260-4506-9E57-40A5FE7438F2}">
      <dsp:nvSpPr>
        <dsp:cNvPr id="0" name=""/>
        <dsp:cNvSpPr/>
      </dsp:nvSpPr>
      <dsp:spPr>
        <a:xfrm>
          <a:off x="3007192" y="4401429"/>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4665288"/>
              <a:satOff val="-18762"/>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l" defTabSz="266700">
            <a:lnSpc>
              <a:spcPct val="90000"/>
            </a:lnSpc>
            <a:spcBef>
              <a:spcPct val="0"/>
            </a:spcBef>
            <a:spcAft>
              <a:spcPct val="35000"/>
            </a:spcAft>
          </a:pPr>
          <a:r>
            <a:rPr lang="en-PH" sz="600" kern="1200" dirty="0" smtClean="0"/>
            <a:t>Expertise of TPC photogs / photogs that families love (Kern, Crystal, </a:t>
          </a:r>
          <a:r>
            <a:rPr lang="en-PH" sz="600" kern="1200" dirty="0" err="1" smtClean="0"/>
            <a:t>Ishee</a:t>
          </a:r>
          <a:r>
            <a:rPr lang="en-PH" sz="600" kern="1200" dirty="0" smtClean="0"/>
            <a:t>)</a:t>
          </a:r>
        </a:p>
      </dsp:txBody>
      <dsp:txXfrm>
        <a:off x="3024366" y="4418603"/>
        <a:ext cx="903810" cy="552001"/>
      </dsp:txXfrm>
    </dsp:sp>
    <dsp:sp modelId="{BCFCB3C2-DA00-4F08-8FF8-2538229F422C}">
      <dsp:nvSpPr>
        <dsp:cNvPr id="0" name=""/>
        <dsp:cNvSpPr/>
      </dsp:nvSpPr>
      <dsp:spPr>
        <a:xfrm>
          <a:off x="2889922" y="590159"/>
          <a:ext cx="117269" cy="4837381"/>
        </a:xfrm>
        <a:custGeom>
          <a:avLst/>
          <a:gdLst/>
          <a:ahLst/>
          <a:cxnLst/>
          <a:rect l="0" t="0" r="0" b="0"/>
          <a:pathLst>
            <a:path>
              <a:moveTo>
                <a:pt x="0" y="0"/>
              </a:moveTo>
              <a:lnTo>
                <a:pt x="0" y="4837381"/>
              </a:lnTo>
              <a:lnTo>
                <a:pt x="117269" y="483738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72FE9-C89A-4BE2-9701-05A5AD7AF24E}">
      <dsp:nvSpPr>
        <dsp:cNvPr id="0" name=""/>
        <dsp:cNvSpPr/>
      </dsp:nvSpPr>
      <dsp:spPr>
        <a:xfrm>
          <a:off x="3007192" y="5134365"/>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5183654"/>
              <a:satOff val="-20847"/>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l" defTabSz="266700">
            <a:lnSpc>
              <a:spcPct val="90000"/>
            </a:lnSpc>
            <a:spcBef>
              <a:spcPct val="0"/>
            </a:spcBef>
            <a:spcAft>
              <a:spcPct val="35000"/>
            </a:spcAft>
          </a:pPr>
          <a:r>
            <a:rPr lang="en-PH" sz="600" kern="1200" dirty="0" smtClean="0"/>
            <a:t>PHOTOG FEATURES</a:t>
          </a:r>
        </a:p>
        <a:p>
          <a:pPr lvl="0" algn="l" defTabSz="266700">
            <a:lnSpc>
              <a:spcPct val="90000"/>
            </a:lnSpc>
            <a:spcBef>
              <a:spcPct val="0"/>
            </a:spcBef>
            <a:spcAft>
              <a:spcPct val="35000"/>
            </a:spcAft>
          </a:pPr>
          <a:r>
            <a:rPr lang="en-PH" sz="600" kern="1200" dirty="0" smtClean="0"/>
            <a:t>- photog with grown baby (crystal, </a:t>
          </a:r>
          <a:r>
            <a:rPr lang="en-PH" sz="600" kern="1200" dirty="0" err="1" smtClean="0"/>
            <a:t>chiqui</a:t>
          </a:r>
          <a:r>
            <a:rPr lang="en-PH" sz="600" kern="1200" dirty="0" smtClean="0"/>
            <a:t>, </a:t>
          </a:r>
          <a:r>
            <a:rPr lang="en-PH" sz="600" kern="1200" dirty="0" err="1" smtClean="0"/>
            <a:t>aela</a:t>
          </a:r>
          <a:r>
            <a:rPr lang="en-PH" sz="600" kern="1200" dirty="0" smtClean="0"/>
            <a:t>)</a:t>
          </a:r>
        </a:p>
        <a:p>
          <a:pPr lvl="0" algn="l" defTabSz="266700">
            <a:lnSpc>
              <a:spcPct val="90000"/>
            </a:lnSpc>
            <a:spcBef>
              <a:spcPct val="0"/>
            </a:spcBef>
            <a:spcAft>
              <a:spcPct val="35000"/>
            </a:spcAft>
          </a:pPr>
          <a:r>
            <a:rPr lang="en-PH" sz="600" kern="1200" dirty="0" smtClean="0"/>
            <a:t>- “</a:t>
          </a:r>
          <a:r>
            <a:rPr lang="en-PH" sz="600" kern="1200" dirty="0" err="1" smtClean="0"/>
            <a:t>i’ve</a:t>
          </a:r>
          <a:r>
            <a:rPr lang="en-PH" sz="600" kern="1200" dirty="0" smtClean="0"/>
            <a:t> been shooting this baby for years”</a:t>
          </a:r>
        </a:p>
      </dsp:txBody>
      <dsp:txXfrm>
        <a:off x="3024366" y="5151539"/>
        <a:ext cx="903810" cy="552001"/>
      </dsp:txXfrm>
    </dsp:sp>
    <dsp:sp modelId="{5CC03F47-44B9-46C3-B6F6-945ED5F2D50C}">
      <dsp:nvSpPr>
        <dsp:cNvPr id="0" name=""/>
        <dsp:cNvSpPr/>
      </dsp:nvSpPr>
      <dsp:spPr>
        <a:xfrm>
          <a:off x="4238525" y="3810"/>
          <a:ext cx="1172698" cy="586349"/>
        </a:xfrm>
        <a:prstGeom prst="roundRect">
          <a:avLst>
            <a:gd name="adj" fmla="val 10000"/>
          </a:avLst>
        </a:prstGeom>
        <a:solidFill>
          <a:schemeClr val="accent3">
            <a:hueOff val="7775480"/>
            <a:satOff val="-31270"/>
            <a:lumOff val="-117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PH" sz="1400" kern="1200" dirty="0" smtClean="0"/>
            <a:t>Week 6</a:t>
          </a:r>
        </a:p>
        <a:p>
          <a:pPr lvl="0" algn="ctr" defTabSz="622300">
            <a:lnSpc>
              <a:spcPct val="90000"/>
            </a:lnSpc>
            <a:spcBef>
              <a:spcPct val="0"/>
            </a:spcBef>
            <a:spcAft>
              <a:spcPct val="35000"/>
            </a:spcAft>
          </a:pPr>
          <a:r>
            <a:rPr lang="en-PH" sz="1400" kern="1200" dirty="0" smtClean="0"/>
            <a:t>Mar 5-11</a:t>
          </a:r>
          <a:endParaRPr lang="en-PH" sz="1400" kern="1200" dirty="0"/>
        </a:p>
      </dsp:txBody>
      <dsp:txXfrm>
        <a:off x="4255699" y="20984"/>
        <a:ext cx="1138350" cy="552001"/>
      </dsp:txXfrm>
    </dsp:sp>
    <dsp:sp modelId="{57EB6748-1D0C-4E00-A1A0-29E55CBF8F58}">
      <dsp:nvSpPr>
        <dsp:cNvPr id="0" name=""/>
        <dsp:cNvSpPr/>
      </dsp:nvSpPr>
      <dsp:spPr>
        <a:xfrm>
          <a:off x="4355795" y="590159"/>
          <a:ext cx="117269" cy="439761"/>
        </a:xfrm>
        <a:custGeom>
          <a:avLst/>
          <a:gdLst/>
          <a:ahLst/>
          <a:cxnLst/>
          <a:rect l="0" t="0" r="0" b="0"/>
          <a:pathLst>
            <a:path>
              <a:moveTo>
                <a:pt x="0" y="0"/>
              </a:moveTo>
              <a:lnTo>
                <a:pt x="0" y="439761"/>
              </a:lnTo>
              <a:lnTo>
                <a:pt x="117269" y="43976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B0798-61C2-45EC-8CD4-D10511C2B1A2}">
      <dsp:nvSpPr>
        <dsp:cNvPr id="0" name=""/>
        <dsp:cNvSpPr/>
      </dsp:nvSpPr>
      <dsp:spPr>
        <a:xfrm>
          <a:off x="4473065" y="736746"/>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5702019"/>
              <a:satOff val="-2293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All about graduating</a:t>
          </a:r>
          <a:endParaRPr lang="en-PH" sz="600" kern="1200" dirty="0"/>
        </a:p>
      </dsp:txBody>
      <dsp:txXfrm>
        <a:off x="4490239" y="753920"/>
        <a:ext cx="903810" cy="552001"/>
      </dsp:txXfrm>
    </dsp:sp>
    <dsp:sp modelId="{06595EAD-7FA7-44C2-A6A9-90B1449868DA}">
      <dsp:nvSpPr>
        <dsp:cNvPr id="0" name=""/>
        <dsp:cNvSpPr/>
      </dsp:nvSpPr>
      <dsp:spPr>
        <a:xfrm>
          <a:off x="4355795" y="590159"/>
          <a:ext cx="117269" cy="1172698"/>
        </a:xfrm>
        <a:custGeom>
          <a:avLst/>
          <a:gdLst/>
          <a:ahLst/>
          <a:cxnLst/>
          <a:rect l="0" t="0" r="0" b="0"/>
          <a:pathLst>
            <a:path>
              <a:moveTo>
                <a:pt x="0" y="0"/>
              </a:moveTo>
              <a:lnTo>
                <a:pt x="0" y="1172698"/>
              </a:lnTo>
              <a:lnTo>
                <a:pt x="117269" y="1172698"/>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63336-6328-4936-BBE5-014C2CF68C46}">
      <dsp:nvSpPr>
        <dsp:cNvPr id="0" name=""/>
        <dsp:cNvSpPr/>
      </dsp:nvSpPr>
      <dsp:spPr>
        <a:xfrm>
          <a:off x="4473065" y="1469683"/>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6220384"/>
              <a:satOff val="-25016"/>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TPC Baby Graduate</a:t>
          </a:r>
          <a:endParaRPr lang="en-PH" sz="600" kern="1200" dirty="0"/>
        </a:p>
      </dsp:txBody>
      <dsp:txXfrm>
        <a:off x="4490239" y="1486857"/>
        <a:ext cx="903810" cy="552001"/>
      </dsp:txXfrm>
    </dsp:sp>
    <dsp:sp modelId="{866B1C63-F9B3-4F85-A3A7-18FECA0C0D81}">
      <dsp:nvSpPr>
        <dsp:cNvPr id="0" name=""/>
        <dsp:cNvSpPr/>
      </dsp:nvSpPr>
      <dsp:spPr>
        <a:xfrm>
          <a:off x="4355795" y="590159"/>
          <a:ext cx="117269" cy="1905634"/>
        </a:xfrm>
        <a:custGeom>
          <a:avLst/>
          <a:gdLst/>
          <a:ahLst/>
          <a:cxnLst/>
          <a:rect l="0" t="0" r="0" b="0"/>
          <a:pathLst>
            <a:path>
              <a:moveTo>
                <a:pt x="0" y="0"/>
              </a:moveTo>
              <a:lnTo>
                <a:pt x="0" y="1905634"/>
              </a:lnTo>
              <a:lnTo>
                <a:pt x="117269" y="1905634"/>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570FA-A89A-454A-9428-A1AA381D95AC}">
      <dsp:nvSpPr>
        <dsp:cNvPr id="0" name=""/>
        <dsp:cNvSpPr/>
      </dsp:nvSpPr>
      <dsp:spPr>
        <a:xfrm>
          <a:off x="4473065" y="2202619"/>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6738750"/>
              <a:satOff val="-27101"/>
              <a:lumOff val="-10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Baby of the week</a:t>
          </a:r>
          <a:endParaRPr lang="en-PH" sz="600" kern="1200" dirty="0"/>
        </a:p>
      </dsp:txBody>
      <dsp:txXfrm>
        <a:off x="4490239" y="2219793"/>
        <a:ext cx="903810" cy="552001"/>
      </dsp:txXfrm>
    </dsp:sp>
    <dsp:sp modelId="{70F3CF97-F455-4A66-A62A-A8B231F75D0D}">
      <dsp:nvSpPr>
        <dsp:cNvPr id="0" name=""/>
        <dsp:cNvSpPr/>
      </dsp:nvSpPr>
      <dsp:spPr>
        <a:xfrm>
          <a:off x="4355795" y="590159"/>
          <a:ext cx="117269" cy="2638571"/>
        </a:xfrm>
        <a:custGeom>
          <a:avLst/>
          <a:gdLst/>
          <a:ahLst/>
          <a:cxnLst/>
          <a:rect l="0" t="0" r="0" b="0"/>
          <a:pathLst>
            <a:path>
              <a:moveTo>
                <a:pt x="0" y="0"/>
              </a:moveTo>
              <a:lnTo>
                <a:pt x="0" y="2638571"/>
              </a:lnTo>
              <a:lnTo>
                <a:pt x="117269" y="2638571"/>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537EB-87D9-47BA-8779-65B1664359FF}">
      <dsp:nvSpPr>
        <dsp:cNvPr id="0" name=""/>
        <dsp:cNvSpPr/>
      </dsp:nvSpPr>
      <dsp:spPr>
        <a:xfrm>
          <a:off x="4473065" y="2935556"/>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7257115"/>
              <a:satOff val="-29185"/>
              <a:lumOff val="-1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Stories – graduating from being an only child to welcoming sibling</a:t>
          </a:r>
          <a:endParaRPr lang="en-PH" sz="600" kern="1200" dirty="0"/>
        </a:p>
      </dsp:txBody>
      <dsp:txXfrm>
        <a:off x="4490239" y="2952730"/>
        <a:ext cx="903810" cy="552001"/>
      </dsp:txXfrm>
    </dsp:sp>
    <dsp:sp modelId="{E2CE6D0F-DE97-4090-BC61-6F81E9E8CAFC}">
      <dsp:nvSpPr>
        <dsp:cNvPr id="0" name=""/>
        <dsp:cNvSpPr/>
      </dsp:nvSpPr>
      <dsp:spPr>
        <a:xfrm>
          <a:off x="4355795" y="590159"/>
          <a:ext cx="117269" cy="3371508"/>
        </a:xfrm>
        <a:custGeom>
          <a:avLst/>
          <a:gdLst/>
          <a:ahLst/>
          <a:cxnLst/>
          <a:rect l="0" t="0" r="0" b="0"/>
          <a:pathLst>
            <a:path>
              <a:moveTo>
                <a:pt x="0" y="0"/>
              </a:moveTo>
              <a:lnTo>
                <a:pt x="0" y="3371508"/>
              </a:lnTo>
              <a:lnTo>
                <a:pt x="117269" y="3371508"/>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6328F-1A34-41C2-AD79-3B77CD53CE81}">
      <dsp:nvSpPr>
        <dsp:cNvPr id="0" name=""/>
        <dsp:cNvSpPr/>
      </dsp:nvSpPr>
      <dsp:spPr>
        <a:xfrm>
          <a:off x="4473065" y="3668492"/>
          <a:ext cx="938158" cy="586349"/>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7775480"/>
              <a:satOff val="-31270"/>
              <a:lumOff val="-1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PH" sz="600" kern="1200" dirty="0" smtClean="0"/>
            <a:t>Stories – graduating from first tooth</a:t>
          </a:r>
          <a:endParaRPr lang="en-PH" sz="600" kern="1200" dirty="0"/>
        </a:p>
      </dsp:txBody>
      <dsp:txXfrm>
        <a:off x="4490239" y="3685666"/>
        <a:ext cx="903810" cy="5520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84A4F-241C-49EF-8746-0AC1557CBB58}">
      <dsp:nvSpPr>
        <dsp:cNvPr id="0" name=""/>
        <dsp:cNvSpPr/>
      </dsp:nvSpPr>
      <dsp:spPr>
        <a:xfrm>
          <a:off x="736" y="652666"/>
          <a:ext cx="1723066" cy="861533"/>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PH" sz="2100" kern="1200" dirty="0" smtClean="0"/>
            <a:t>Week 7</a:t>
          </a:r>
        </a:p>
        <a:p>
          <a:pPr lvl="0" algn="ctr" defTabSz="933450">
            <a:lnSpc>
              <a:spcPct val="90000"/>
            </a:lnSpc>
            <a:spcBef>
              <a:spcPct val="0"/>
            </a:spcBef>
            <a:spcAft>
              <a:spcPct val="35000"/>
            </a:spcAft>
          </a:pPr>
          <a:r>
            <a:rPr lang="en-PH" sz="2100" kern="1200" dirty="0" smtClean="0"/>
            <a:t>Mar 12-18</a:t>
          </a:r>
        </a:p>
      </dsp:txBody>
      <dsp:txXfrm>
        <a:off x="25969" y="677899"/>
        <a:ext cx="1672600" cy="811067"/>
      </dsp:txXfrm>
    </dsp:sp>
    <dsp:sp modelId="{DD75CFAB-EC19-4592-945D-B03501B9F0D8}">
      <dsp:nvSpPr>
        <dsp:cNvPr id="0" name=""/>
        <dsp:cNvSpPr/>
      </dsp:nvSpPr>
      <dsp:spPr>
        <a:xfrm>
          <a:off x="173042" y="1514199"/>
          <a:ext cx="172306" cy="646149"/>
        </a:xfrm>
        <a:custGeom>
          <a:avLst/>
          <a:gdLst/>
          <a:ahLst/>
          <a:cxnLst/>
          <a:rect l="0" t="0" r="0" b="0"/>
          <a:pathLst>
            <a:path>
              <a:moveTo>
                <a:pt x="0" y="0"/>
              </a:moveTo>
              <a:lnTo>
                <a:pt x="0" y="646149"/>
              </a:lnTo>
              <a:lnTo>
                <a:pt x="172306" y="646149"/>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CFCED-8063-482B-B712-A5C716533BF6}">
      <dsp:nvSpPr>
        <dsp:cNvPr id="0" name=""/>
        <dsp:cNvSpPr/>
      </dsp:nvSpPr>
      <dsp:spPr>
        <a:xfrm>
          <a:off x="345349" y="1729582"/>
          <a:ext cx="1378453" cy="861533"/>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PH" sz="1000" kern="1200" dirty="0" smtClean="0"/>
            <a:t>History of Pictures</a:t>
          </a:r>
          <a:endParaRPr lang="en-PH" sz="1000" kern="1200" dirty="0"/>
        </a:p>
      </dsp:txBody>
      <dsp:txXfrm>
        <a:off x="370582" y="1754815"/>
        <a:ext cx="1327987" cy="811067"/>
      </dsp:txXfrm>
    </dsp:sp>
    <dsp:sp modelId="{20AF953A-D8D7-4FB0-AFA0-90CC9ABEA4E4}">
      <dsp:nvSpPr>
        <dsp:cNvPr id="0" name=""/>
        <dsp:cNvSpPr/>
      </dsp:nvSpPr>
      <dsp:spPr>
        <a:xfrm>
          <a:off x="173042" y="1514199"/>
          <a:ext cx="172306" cy="1723066"/>
        </a:xfrm>
        <a:custGeom>
          <a:avLst/>
          <a:gdLst/>
          <a:ahLst/>
          <a:cxnLst/>
          <a:rect l="0" t="0" r="0" b="0"/>
          <a:pathLst>
            <a:path>
              <a:moveTo>
                <a:pt x="0" y="0"/>
              </a:moveTo>
              <a:lnTo>
                <a:pt x="0" y="1723066"/>
              </a:lnTo>
              <a:lnTo>
                <a:pt x="172306" y="1723066"/>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BD8EE7-1059-40F9-B036-B77411040EF1}">
      <dsp:nvSpPr>
        <dsp:cNvPr id="0" name=""/>
        <dsp:cNvSpPr/>
      </dsp:nvSpPr>
      <dsp:spPr>
        <a:xfrm>
          <a:off x="345349" y="2806499"/>
          <a:ext cx="1378453" cy="861533"/>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1295913"/>
              <a:satOff val="-5212"/>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PH" sz="1000" kern="1200" dirty="0" smtClean="0"/>
            <a:t>Baby tips: How to change a diaper</a:t>
          </a:r>
          <a:endParaRPr lang="en-PH" sz="1000" kern="1200" dirty="0"/>
        </a:p>
      </dsp:txBody>
      <dsp:txXfrm>
        <a:off x="370582" y="2831732"/>
        <a:ext cx="1327987" cy="811067"/>
      </dsp:txXfrm>
    </dsp:sp>
    <dsp:sp modelId="{CAD5F011-DB8F-41C2-A8E6-CF5E09CDC7CB}">
      <dsp:nvSpPr>
        <dsp:cNvPr id="0" name=""/>
        <dsp:cNvSpPr/>
      </dsp:nvSpPr>
      <dsp:spPr>
        <a:xfrm>
          <a:off x="2154569" y="652666"/>
          <a:ext cx="1723066" cy="861533"/>
        </a:xfrm>
        <a:prstGeom prst="roundRect">
          <a:avLst>
            <a:gd name="adj" fmla="val 10000"/>
          </a:avLst>
        </a:prstGeom>
        <a:solidFill>
          <a:schemeClr val="accent3">
            <a:hueOff val="3887740"/>
            <a:satOff val="-15635"/>
            <a:lumOff val="-588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PH" sz="2100" kern="1200" dirty="0" smtClean="0"/>
            <a:t>Week 8</a:t>
          </a:r>
        </a:p>
        <a:p>
          <a:pPr lvl="0" algn="ctr" defTabSz="933450">
            <a:lnSpc>
              <a:spcPct val="90000"/>
            </a:lnSpc>
            <a:spcBef>
              <a:spcPct val="0"/>
            </a:spcBef>
            <a:spcAft>
              <a:spcPct val="35000"/>
            </a:spcAft>
          </a:pPr>
          <a:r>
            <a:rPr lang="en-PH" sz="2100" kern="1200" dirty="0" smtClean="0"/>
            <a:t>Mar 19-25</a:t>
          </a:r>
          <a:endParaRPr lang="en-PH" sz="2100" kern="1200" dirty="0"/>
        </a:p>
      </dsp:txBody>
      <dsp:txXfrm>
        <a:off x="2179802" y="677899"/>
        <a:ext cx="1672600" cy="811067"/>
      </dsp:txXfrm>
    </dsp:sp>
    <dsp:sp modelId="{953FE33D-63EA-4075-98E0-3654CAFAC8F2}">
      <dsp:nvSpPr>
        <dsp:cNvPr id="0" name=""/>
        <dsp:cNvSpPr/>
      </dsp:nvSpPr>
      <dsp:spPr>
        <a:xfrm>
          <a:off x="2326875" y="1514199"/>
          <a:ext cx="172306" cy="646149"/>
        </a:xfrm>
        <a:custGeom>
          <a:avLst/>
          <a:gdLst/>
          <a:ahLst/>
          <a:cxnLst/>
          <a:rect l="0" t="0" r="0" b="0"/>
          <a:pathLst>
            <a:path>
              <a:moveTo>
                <a:pt x="0" y="0"/>
              </a:moveTo>
              <a:lnTo>
                <a:pt x="0" y="646149"/>
              </a:lnTo>
              <a:lnTo>
                <a:pt x="172306" y="646149"/>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F0EF4-6D74-4160-936E-6DEBDDE4DFA9}">
      <dsp:nvSpPr>
        <dsp:cNvPr id="0" name=""/>
        <dsp:cNvSpPr/>
      </dsp:nvSpPr>
      <dsp:spPr>
        <a:xfrm>
          <a:off x="2499182" y="1729582"/>
          <a:ext cx="1378453" cy="861533"/>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2591827"/>
              <a:satOff val="-10423"/>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PH" sz="1000" kern="1200" dirty="0" smtClean="0"/>
            <a:t>Interview with families</a:t>
          </a:r>
          <a:endParaRPr lang="en-PH" sz="1000" kern="1200" dirty="0"/>
        </a:p>
      </dsp:txBody>
      <dsp:txXfrm>
        <a:off x="2524415" y="1754815"/>
        <a:ext cx="1327987" cy="811067"/>
      </dsp:txXfrm>
    </dsp:sp>
    <dsp:sp modelId="{71957EE9-3AFB-428E-859B-A248C79D56E9}">
      <dsp:nvSpPr>
        <dsp:cNvPr id="0" name=""/>
        <dsp:cNvSpPr/>
      </dsp:nvSpPr>
      <dsp:spPr>
        <a:xfrm>
          <a:off x="2326875" y="1514199"/>
          <a:ext cx="172306" cy="1723066"/>
        </a:xfrm>
        <a:custGeom>
          <a:avLst/>
          <a:gdLst/>
          <a:ahLst/>
          <a:cxnLst/>
          <a:rect l="0" t="0" r="0" b="0"/>
          <a:pathLst>
            <a:path>
              <a:moveTo>
                <a:pt x="0" y="0"/>
              </a:moveTo>
              <a:lnTo>
                <a:pt x="0" y="1723066"/>
              </a:lnTo>
              <a:lnTo>
                <a:pt x="172306" y="1723066"/>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7CECE-0CAA-46D6-B22A-44409AAB9028}">
      <dsp:nvSpPr>
        <dsp:cNvPr id="0" name=""/>
        <dsp:cNvSpPr/>
      </dsp:nvSpPr>
      <dsp:spPr>
        <a:xfrm>
          <a:off x="2499182" y="2806499"/>
          <a:ext cx="1378453" cy="861533"/>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3887740"/>
              <a:satOff val="-15635"/>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PH" sz="1000" kern="1200" dirty="0" smtClean="0"/>
            <a:t>#</a:t>
          </a:r>
          <a:r>
            <a:rPr lang="en-PH" sz="1000" kern="1200" dirty="0" err="1" smtClean="0"/>
            <a:t>WackyWednesdays</a:t>
          </a:r>
          <a:endParaRPr lang="en-PH" sz="1000" kern="1200" dirty="0"/>
        </a:p>
      </dsp:txBody>
      <dsp:txXfrm>
        <a:off x="2524415" y="2831732"/>
        <a:ext cx="1327987" cy="811067"/>
      </dsp:txXfrm>
    </dsp:sp>
    <dsp:sp modelId="{F92710B3-4823-45D1-B37B-9F6BE68E3516}">
      <dsp:nvSpPr>
        <dsp:cNvPr id="0" name=""/>
        <dsp:cNvSpPr/>
      </dsp:nvSpPr>
      <dsp:spPr>
        <a:xfrm>
          <a:off x="2326875" y="1514199"/>
          <a:ext cx="172306" cy="2799982"/>
        </a:xfrm>
        <a:custGeom>
          <a:avLst/>
          <a:gdLst/>
          <a:ahLst/>
          <a:cxnLst/>
          <a:rect l="0" t="0" r="0" b="0"/>
          <a:pathLst>
            <a:path>
              <a:moveTo>
                <a:pt x="0" y="0"/>
              </a:moveTo>
              <a:lnTo>
                <a:pt x="0" y="2799982"/>
              </a:lnTo>
              <a:lnTo>
                <a:pt x="172306" y="2799982"/>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C04B8-C0E2-4349-8769-DBE503391CA4}">
      <dsp:nvSpPr>
        <dsp:cNvPr id="0" name=""/>
        <dsp:cNvSpPr/>
      </dsp:nvSpPr>
      <dsp:spPr>
        <a:xfrm>
          <a:off x="2499182" y="3883415"/>
          <a:ext cx="1378453" cy="861533"/>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5183654"/>
              <a:satOff val="-20847"/>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PH" sz="1000" kern="1200" smtClean="0"/>
            <a:t>#TestimonialTuesdays</a:t>
          </a:r>
          <a:endParaRPr lang="en-PH" sz="1000" kern="1200" dirty="0"/>
        </a:p>
      </dsp:txBody>
      <dsp:txXfrm>
        <a:off x="2524415" y="3908648"/>
        <a:ext cx="1327987" cy="811067"/>
      </dsp:txXfrm>
    </dsp:sp>
    <dsp:sp modelId="{9677EDB5-2A8A-4DD0-9083-D2A01318CED6}">
      <dsp:nvSpPr>
        <dsp:cNvPr id="0" name=""/>
        <dsp:cNvSpPr/>
      </dsp:nvSpPr>
      <dsp:spPr>
        <a:xfrm>
          <a:off x="4308402" y="652666"/>
          <a:ext cx="1723066" cy="861533"/>
        </a:xfrm>
        <a:prstGeom prst="roundRect">
          <a:avLst>
            <a:gd name="adj" fmla="val 10000"/>
          </a:avLst>
        </a:prstGeom>
        <a:solidFill>
          <a:schemeClr val="accent3">
            <a:hueOff val="7775480"/>
            <a:satOff val="-31270"/>
            <a:lumOff val="-117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PH" sz="2100" kern="1200" dirty="0" smtClean="0"/>
            <a:t>Week 9</a:t>
          </a:r>
        </a:p>
        <a:p>
          <a:pPr lvl="0" algn="ctr" defTabSz="933450">
            <a:lnSpc>
              <a:spcPct val="90000"/>
            </a:lnSpc>
            <a:spcBef>
              <a:spcPct val="0"/>
            </a:spcBef>
            <a:spcAft>
              <a:spcPct val="35000"/>
            </a:spcAft>
          </a:pPr>
          <a:r>
            <a:rPr lang="en-PH" sz="2100" kern="1200" dirty="0" smtClean="0"/>
            <a:t>Mar 26 – Apr 1</a:t>
          </a:r>
          <a:endParaRPr lang="en-PH" sz="2100" kern="1200" dirty="0"/>
        </a:p>
      </dsp:txBody>
      <dsp:txXfrm>
        <a:off x="4333635" y="677899"/>
        <a:ext cx="1672600" cy="811067"/>
      </dsp:txXfrm>
    </dsp:sp>
    <dsp:sp modelId="{4061584E-D83B-41E4-9820-1848A0D3EDE9}">
      <dsp:nvSpPr>
        <dsp:cNvPr id="0" name=""/>
        <dsp:cNvSpPr/>
      </dsp:nvSpPr>
      <dsp:spPr>
        <a:xfrm>
          <a:off x="4480708" y="1514199"/>
          <a:ext cx="172306" cy="646149"/>
        </a:xfrm>
        <a:custGeom>
          <a:avLst/>
          <a:gdLst/>
          <a:ahLst/>
          <a:cxnLst/>
          <a:rect l="0" t="0" r="0" b="0"/>
          <a:pathLst>
            <a:path>
              <a:moveTo>
                <a:pt x="0" y="0"/>
              </a:moveTo>
              <a:lnTo>
                <a:pt x="0" y="646149"/>
              </a:lnTo>
              <a:lnTo>
                <a:pt x="172306" y="646149"/>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714B2-0582-4D26-8109-EB68865CA7C2}">
      <dsp:nvSpPr>
        <dsp:cNvPr id="0" name=""/>
        <dsp:cNvSpPr/>
      </dsp:nvSpPr>
      <dsp:spPr>
        <a:xfrm>
          <a:off x="4653015" y="1729582"/>
          <a:ext cx="1378453" cy="861533"/>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6479567"/>
              <a:satOff val="-26058"/>
              <a:lumOff val="-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PH" sz="1000" kern="1200" dirty="0" smtClean="0"/>
            <a:t>April Fools: Funny Stories of Old Clients</a:t>
          </a:r>
          <a:endParaRPr lang="en-PH" sz="1000" kern="1200" dirty="0"/>
        </a:p>
      </dsp:txBody>
      <dsp:txXfrm>
        <a:off x="4678248" y="1754815"/>
        <a:ext cx="1327987" cy="811067"/>
      </dsp:txXfrm>
    </dsp:sp>
    <dsp:sp modelId="{05B4BF63-52B9-4912-B6C5-343C360F1683}">
      <dsp:nvSpPr>
        <dsp:cNvPr id="0" name=""/>
        <dsp:cNvSpPr/>
      </dsp:nvSpPr>
      <dsp:spPr>
        <a:xfrm>
          <a:off x="4480708" y="1514199"/>
          <a:ext cx="172306" cy="1723066"/>
        </a:xfrm>
        <a:custGeom>
          <a:avLst/>
          <a:gdLst/>
          <a:ahLst/>
          <a:cxnLst/>
          <a:rect l="0" t="0" r="0" b="0"/>
          <a:pathLst>
            <a:path>
              <a:moveTo>
                <a:pt x="0" y="0"/>
              </a:moveTo>
              <a:lnTo>
                <a:pt x="0" y="1723066"/>
              </a:lnTo>
              <a:lnTo>
                <a:pt x="172306" y="1723066"/>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F62AF-D842-429C-8176-6C0A2A211F51}">
      <dsp:nvSpPr>
        <dsp:cNvPr id="0" name=""/>
        <dsp:cNvSpPr/>
      </dsp:nvSpPr>
      <dsp:spPr>
        <a:xfrm>
          <a:off x="4653015" y="2806499"/>
          <a:ext cx="1378453" cy="861533"/>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7775480"/>
              <a:satOff val="-31270"/>
              <a:lumOff val="-1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PH" sz="1000" kern="1200" dirty="0" smtClean="0"/>
            <a:t>#</a:t>
          </a:r>
          <a:r>
            <a:rPr lang="en-PH" sz="1000" kern="1200" dirty="0" err="1" smtClean="0"/>
            <a:t>TriviaThursdays</a:t>
          </a:r>
          <a:endParaRPr lang="en-PH" sz="1000" kern="1200" dirty="0"/>
        </a:p>
      </dsp:txBody>
      <dsp:txXfrm>
        <a:off x="4678248" y="2831732"/>
        <a:ext cx="1327987" cy="81106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6ADCC-59B5-4245-9D43-18227C6394AB}" type="datetimeFigureOut">
              <a:rPr lang="en-PH" smtClean="0"/>
              <a:t>03/02/2017</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B8463-5E32-4E91-89EE-BBEBFA698133}" type="slidenum">
              <a:rPr lang="en-PH" smtClean="0"/>
              <a:t>‹#›</a:t>
            </a:fld>
            <a:endParaRPr lang="en-PH"/>
          </a:p>
        </p:txBody>
      </p:sp>
    </p:spTree>
    <p:extLst>
      <p:ext uri="{BB962C8B-B14F-4D97-AF65-F5344CB8AC3E}">
        <p14:creationId xmlns:p14="http://schemas.microsoft.com/office/powerpoint/2010/main" val="254553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54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707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745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4319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651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627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292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00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156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532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384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290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8B9EBBA-996F-894A-B54A-D6246ED52CEA}" type="datetimeFigureOut">
              <a:rPr lang="en-US" smtClean="0"/>
              <a:pPr/>
              <a:t>2/3/2017</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D57F1E4F-1CFF-5643-939E-217C01CDF565}"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69748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818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ED62726E-379B-B349-9EED-81ED093FA806}" type="datetimeFigureOut">
              <a:rPr lang="en-US" smtClean="0"/>
              <a:pPr/>
              <a:t>2/3/2017</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D57F1E4F-1CFF-5643-939E-217C01CDF565}" type="slidenum">
              <a:rPr lang="en-US" smtClean="0"/>
              <a:pPr/>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361465"/>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12192000" cy="1304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sz="2400"/>
          </a:p>
        </p:txBody>
      </p:sp>
      <p:sp>
        <p:nvSpPr>
          <p:cNvPr id="20" name="Shape 20"/>
          <p:cNvSpPr txBox="1">
            <a:spLocks noGrp="1"/>
          </p:cNvSpPr>
          <p:nvPr>
            <p:ph type="title"/>
          </p:nvPr>
        </p:nvSpPr>
        <p:spPr>
          <a:xfrm>
            <a:off x="415600" y="521800"/>
            <a:ext cx="11360800" cy="8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11320333" y="6241345"/>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994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1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8DFA1846-DA80-1C48-A609-854EA85C59AD}" type="datetimeFigureOut">
              <a:rPr lang="en-US" smtClean="0"/>
              <a:pPr/>
              <a:t>2/3/2017</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D57F1E4F-1CFF-5643-939E-217C01CDF565}"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874526"/>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42874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7409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649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116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288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17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09B482E8-6E0E-1B4F-B1FD-C69DB9E858D9}" type="datetimeFigureOut">
              <a:rPr lang="en-US" smtClean="0"/>
              <a:pPr/>
              <a:t>2/3/2017</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D57F1E4F-1CFF-5643-939E-217C01CDF565}"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28035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sldNum="0"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o.forreste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blogs.adobe.com/digitaleurope/files/2015/04/Fotolia_81091688_Subscription_Yearly_M_PLUS-1024x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33237" y="3300548"/>
            <a:ext cx="8526130" cy="1724297"/>
          </a:xfrm>
        </p:spPr>
        <p:txBody>
          <a:bodyPr>
            <a:normAutofit fontScale="90000"/>
          </a:bodyPr>
          <a:lstStyle/>
          <a:p>
            <a:pPr algn="ctr"/>
            <a:r>
              <a:rPr lang="en-PH" sz="5400" dirty="0" smtClean="0"/>
              <a:t>THOUGHT LEADERSHIP </a:t>
            </a:r>
            <a:r>
              <a:rPr lang="en-PH" dirty="0" smtClean="0"/>
              <a:t/>
            </a:r>
            <a:br>
              <a:rPr lang="en-PH" dirty="0" smtClean="0"/>
            </a:br>
            <a:r>
              <a:rPr lang="en-PH" dirty="0" smtClean="0"/>
              <a:t>STRAT PLAN</a:t>
            </a:r>
            <a:endParaRPr lang="en-PH" dirty="0"/>
          </a:p>
        </p:txBody>
      </p:sp>
      <p:sp>
        <p:nvSpPr>
          <p:cNvPr id="3" name="Subtitle 2"/>
          <p:cNvSpPr>
            <a:spLocks noGrp="1"/>
          </p:cNvSpPr>
          <p:nvPr>
            <p:ph type="subTitle" idx="1"/>
          </p:nvPr>
        </p:nvSpPr>
        <p:spPr>
          <a:xfrm>
            <a:off x="2334637" y="5024846"/>
            <a:ext cx="7950185" cy="850174"/>
          </a:xfrm>
        </p:spPr>
        <p:txBody>
          <a:bodyPr>
            <a:normAutofit/>
          </a:bodyPr>
          <a:lstStyle/>
          <a:p>
            <a:pPr algn="ctr"/>
            <a:r>
              <a:rPr lang="en-PH" dirty="0" smtClean="0"/>
              <a:t>2017</a:t>
            </a:r>
          </a:p>
          <a:p>
            <a:pPr algn="ctr"/>
            <a:r>
              <a:rPr lang="en-PH" dirty="0" smtClean="0"/>
              <a:t>First Quarter</a:t>
            </a:r>
            <a:endParaRPr lang="en-PH"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9" y="4563999"/>
            <a:ext cx="3441003" cy="2294001"/>
          </a:xfrm>
          <a:prstGeom prst="rect">
            <a:avLst/>
          </a:prstGeom>
        </p:spPr>
      </p:pic>
    </p:spTree>
    <p:extLst>
      <p:ext uri="{BB962C8B-B14F-4D97-AF65-F5344CB8AC3E}">
        <p14:creationId xmlns:p14="http://schemas.microsoft.com/office/powerpoint/2010/main" val="1806711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418" t="4667" r="9266"/>
          <a:stretch/>
        </p:blipFill>
        <p:spPr>
          <a:xfrm>
            <a:off x="0" y="160019"/>
            <a:ext cx="8564880" cy="6537960"/>
          </a:xfrm>
          <a:prstGeom prst="rect">
            <a:avLst/>
          </a:prstGeom>
        </p:spPr>
      </p:pic>
      <p:sp>
        <p:nvSpPr>
          <p:cNvPr id="2" name="Title 1"/>
          <p:cNvSpPr>
            <a:spLocks noGrp="1"/>
          </p:cNvSpPr>
          <p:nvPr>
            <p:ph type="title"/>
          </p:nvPr>
        </p:nvSpPr>
        <p:spPr>
          <a:xfrm>
            <a:off x="8732520" y="3428999"/>
            <a:ext cx="3459480" cy="1541161"/>
          </a:xfrm>
          <a:solidFill>
            <a:schemeClr val="bg1"/>
          </a:solidFill>
        </p:spPr>
        <p:txBody>
          <a:bodyPr>
            <a:normAutofit fontScale="90000"/>
          </a:bodyPr>
          <a:lstStyle/>
          <a:p>
            <a:r>
              <a:rPr lang="en-PH" sz="4400" i="0" dirty="0" smtClean="0"/>
              <a:t>BLOG PEG</a:t>
            </a:r>
            <a:br>
              <a:rPr lang="en-PH" sz="4400" i="0" dirty="0" smtClean="0"/>
            </a:br>
            <a:r>
              <a:rPr lang="en-PH" sz="2800" i="0" dirty="0" smtClean="0"/>
              <a:t>Romy &amp; </a:t>
            </a:r>
            <a:r>
              <a:rPr lang="en-PH" sz="2800" i="0" dirty="0"/>
              <a:t>The Bunnies</a:t>
            </a:r>
            <a:br>
              <a:rPr lang="en-PH" sz="2800" i="0" dirty="0"/>
            </a:br>
            <a:r>
              <a:rPr lang="en-PH" sz="1800" i="0" dirty="0"/>
              <a:t>http://romyandthebunnies.com/</a:t>
            </a:r>
          </a:p>
        </p:txBody>
      </p:sp>
    </p:spTree>
    <p:extLst>
      <p:ext uri="{BB962C8B-B14F-4D97-AF65-F5344CB8AC3E}">
        <p14:creationId xmlns:p14="http://schemas.microsoft.com/office/powerpoint/2010/main" val="3847944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4371959"/>
            <a:ext cx="4191000" cy="1541161"/>
          </a:xfrm>
          <a:solidFill>
            <a:schemeClr val="bg1"/>
          </a:solidFill>
        </p:spPr>
        <p:txBody>
          <a:bodyPr>
            <a:normAutofit fontScale="90000"/>
          </a:bodyPr>
          <a:lstStyle/>
          <a:p>
            <a:pPr algn="l"/>
            <a:r>
              <a:rPr lang="en-PH" i="0" dirty="0" smtClean="0"/>
              <a:t>BLOG PEG</a:t>
            </a:r>
            <a:br>
              <a:rPr lang="en-PH" i="0" dirty="0" smtClean="0"/>
            </a:br>
            <a:r>
              <a:rPr lang="en-PH" sz="3600" i="0" dirty="0" smtClean="0"/>
              <a:t>A Cup of Jo</a:t>
            </a:r>
            <a:r>
              <a:rPr lang="en-PH" sz="3600" i="0" dirty="0"/>
              <a:t/>
            </a:r>
            <a:br>
              <a:rPr lang="en-PH" sz="3600" i="0" dirty="0"/>
            </a:br>
            <a:r>
              <a:rPr lang="en-PH" sz="2200" i="0" dirty="0"/>
              <a:t>http://cupofjo.com/</a:t>
            </a:r>
          </a:p>
        </p:txBody>
      </p:sp>
      <p:pic>
        <p:nvPicPr>
          <p:cNvPr id="6" name="Picture 5"/>
          <p:cNvPicPr>
            <a:picLocks noChangeAspect="1"/>
          </p:cNvPicPr>
          <p:nvPr/>
        </p:nvPicPr>
        <p:blipFill>
          <a:blip r:embed="rId2"/>
          <a:stretch>
            <a:fillRect/>
          </a:stretch>
        </p:blipFill>
        <p:spPr>
          <a:xfrm>
            <a:off x="4658597" y="0"/>
            <a:ext cx="6740923" cy="6858000"/>
          </a:xfrm>
          <a:prstGeom prst="rect">
            <a:avLst/>
          </a:prstGeom>
        </p:spPr>
      </p:pic>
    </p:spTree>
    <p:extLst>
      <p:ext uri="{BB962C8B-B14F-4D97-AF65-F5344CB8AC3E}">
        <p14:creationId xmlns:p14="http://schemas.microsoft.com/office/powerpoint/2010/main" val="1561769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 y="4463399"/>
            <a:ext cx="4739640" cy="1541161"/>
          </a:xfrm>
          <a:solidFill>
            <a:schemeClr val="bg1"/>
          </a:solidFill>
        </p:spPr>
        <p:txBody>
          <a:bodyPr>
            <a:normAutofit fontScale="90000"/>
          </a:bodyPr>
          <a:lstStyle/>
          <a:p>
            <a:pPr algn="l"/>
            <a:r>
              <a:rPr lang="en-PH" i="0" dirty="0" smtClean="0"/>
              <a:t>BLOG PEG</a:t>
            </a:r>
            <a:br>
              <a:rPr lang="en-PH" i="0" dirty="0" smtClean="0"/>
            </a:br>
            <a:r>
              <a:rPr lang="en-PH" sz="3600" i="0" dirty="0" smtClean="0"/>
              <a:t>The Glow</a:t>
            </a:r>
            <a:br>
              <a:rPr lang="en-PH" sz="3600" i="0" dirty="0" smtClean="0"/>
            </a:br>
            <a:r>
              <a:rPr lang="en-PH" sz="2200" i="0" dirty="0"/>
              <a:t>http://www.theglow.com/</a:t>
            </a:r>
          </a:p>
        </p:txBody>
      </p:sp>
      <p:pic>
        <p:nvPicPr>
          <p:cNvPr id="3" name="Picture 2"/>
          <p:cNvPicPr>
            <a:picLocks noChangeAspect="1"/>
          </p:cNvPicPr>
          <p:nvPr/>
        </p:nvPicPr>
        <p:blipFill>
          <a:blip r:embed="rId2"/>
          <a:stretch>
            <a:fillRect/>
          </a:stretch>
        </p:blipFill>
        <p:spPr>
          <a:xfrm>
            <a:off x="5489155" y="0"/>
            <a:ext cx="5910365" cy="6858000"/>
          </a:xfrm>
          <a:prstGeom prst="rect">
            <a:avLst/>
          </a:prstGeom>
        </p:spPr>
      </p:pic>
    </p:spTree>
    <p:extLst>
      <p:ext uri="{BB962C8B-B14F-4D97-AF65-F5344CB8AC3E}">
        <p14:creationId xmlns:p14="http://schemas.microsoft.com/office/powerpoint/2010/main" val="36997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982" y="707162"/>
            <a:ext cx="9488130" cy="4952492"/>
          </a:xfrm>
        </p:spPr>
        <p:txBody>
          <a:bodyPr/>
          <a:lstStyle/>
          <a:p>
            <a:r>
              <a:rPr lang="en-PH" dirty="0" smtClean="0"/>
              <a:t>3-STEP PROCESS</a:t>
            </a:r>
            <a:endParaRPr lang="en-PH"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08703093"/>
              </p:ext>
            </p:extLst>
          </p:nvPr>
        </p:nvGraphicFramePr>
        <p:xfrm>
          <a:off x="0" y="1278192"/>
          <a:ext cx="12123173" cy="479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744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982" y="707162"/>
            <a:ext cx="9488130" cy="4952492"/>
          </a:xfrm>
        </p:spPr>
        <p:txBody>
          <a:bodyPr/>
          <a:lstStyle/>
          <a:p>
            <a:r>
              <a:rPr lang="en-PH" dirty="0" smtClean="0"/>
              <a:t>3-STEP PROCESS</a:t>
            </a:r>
            <a:endParaRPr lang="en-PH"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92898712"/>
              </p:ext>
            </p:extLst>
          </p:nvPr>
        </p:nvGraphicFramePr>
        <p:xfrm>
          <a:off x="0" y="1278192"/>
          <a:ext cx="12123173" cy="479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22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interhealthusa.com/wp-content/uploads/2016/02/BuildClientTrust-1170x600.jpg"/>
          <p:cNvPicPr>
            <a:picLocks noChangeAspect="1" noChangeArrowheads="1"/>
          </p:cNvPicPr>
          <p:nvPr/>
        </p:nvPicPr>
        <p:blipFill rotWithShape="1">
          <a:blip r:embed="rId2">
            <a:extLst>
              <a:ext uri="{28A0092B-C50C-407E-A947-70E740481C1C}">
                <a14:useLocalDpi xmlns:a14="http://schemas.microsoft.com/office/drawing/2010/main" val="0"/>
              </a:ext>
            </a:extLst>
          </a:blip>
          <a:srcRect l="6499" r="5705"/>
          <a:stretch/>
        </p:blipFill>
        <p:spPr bwMode="auto">
          <a:xfrm>
            <a:off x="0" y="-17145"/>
            <a:ext cx="12192000" cy="68751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2">
              <a:alpha val="81000"/>
            </a:schemeClr>
          </a:solidFill>
        </p:spPr>
        <p:txBody>
          <a:bodyPr/>
          <a:lstStyle/>
          <a:p>
            <a:r>
              <a:rPr lang="en-PH" b="1" dirty="0" smtClean="0"/>
              <a:t>How do we build trust?</a:t>
            </a:r>
            <a:br>
              <a:rPr lang="en-PH" b="1" dirty="0" smtClean="0"/>
            </a:br>
            <a:r>
              <a:rPr lang="en-PH" b="1" dirty="0" smtClean="0"/>
              <a:t/>
            </a:r>
            <a:br>
              <a:rPr lang="en-PH" b="1" dirty="0" smtClean="0"/>
            </a:br>
            <a:r>
              <a:rPr lang="en-PH" sz="2400" dirty="0" smtClean="0"/>
              <a:t>We can’t immediately become “the baby authority,” we have to build trust first. </a:t>
            </a:r>
            <a:endParaRPr lang="en-PH" sz="2400" dirty="0"/>
          </a:p>
        </p:txBody>
      </p:sp>
      <p:sp>
        <p:nvSpPr>
          <p:cNvPr id="3" name="Content Placeholder 2"/>
          <p:cNvSpPr>
            <a:spLocks noGrp="1"/>
          </p:cNvSpPr>
          <p:nvPr>
            <p:ph idx="1"/>
          </p:nvPr>
        </p:nvSpPr>
        <p:spPr>
          <a:xfrm>
            <a:off x="5181600" y="569066"/>
            <a:ext cx="6248398" cy="4943104"/>
          </a:xfrm>
          <a:solidFill>
            <a:schemeClr val="bg2">
              <a:alpha val="83000"/>
            </a:schemeClr>
          </a:solidFill>
        </p:spPr>
        <p:txBody>
          <a:bodyPr>
            <a:normAutofit fontScale="62500" lnSpcReduction="20000"/>
          </a:bodyPr>
          <a:lstStyle/>
          <a:p>
            <a:r>
              <a:rPr lang="en-PH" sz="2800" dirty="0" smtClean="0"/>
              <a:t>We re-inforce our successes through the years</a:t>
            </a:r>
          </a:p>
          <a:p>
            <a:r>
              <a:rPr lang="en-PH" sz="2800" dirty="0" smtClean="0"/>
              <a:t>Throwback </a:t>
            </a:r>
            <a:r>
              <a:rPr lang="en-PH" sz="2800" dirty="0"/>
              <a:t>to TPC’s </a:t>
            </a:r>
            <a:r>
              <a:rPr lang="en-PH" sz="2800" dirty="0" smtClean="0"/>
              <a:t>history </a:t>
            </a:r>
            <a:r>
              <a:rPr lang="en-PH" sz="2800" b="1" dirty="0" smtClean="0"/>
              <a:t>(related to Q1 social media campaign)</a:t>
            </a:r>
          </a:p>
          <a:p>
            <a:r>
              <a:rPr lang="en-PH" sz="2800" dirty="0" smtClean="0"/>
              <a:t>We tell people the story of what made us who we are today</a:t>
            </a:r>
          </a:p>
          <a:p>
            <a:r>
              <a:rPr lang="en-PH" sz="2800" dirty="0"/>
              <a:t>make them say “okay pa </a:t>
            </a:r>
            <a:r>
              <a:rPr lang="en-PH" sz="2800" dirty="0" err="1"/>
              <a:t>pala</a:t>
            </a:r>
            <a:r>
              <a:rPr lang="en-PH" sz="2800" dirty="0"/>
              <a:t> </a:t>
            </a:r>
            <a:r>
              <a:rPr lang="en-PH" sz="2800" dirty="0" smtClean="0"/>
              <a:t>yang TPC”</a:t>
            </a:r>
          </a:p>
          <a:p>
            <a:r>
              <a:rPr lang="en-PH" sz="2800" dirty="0"/>
              <a:t>should HIGHLIGHT what we </a:t>
            </a:r>
            <a:r>
              <a:rPr lang="en-PH" sz="2800" dirty="0" smtClean="0"/>
              <a:t>want to celebrate</a:t>
            </a:r>
          </a:p>
          <a:p>
            <a:r>
              <a:rPr lang="en-PH" sz="2800" dirty="0" smtClean="0"/>
              <a:t>We’re continuing to innovate</a:t>
            </a:r>
          </a:p>
          <a:p>
            <a:r>
              <a:rPr lang="en-PH" sz="2800" dirty="0" smtClean="0"/>
              <a:t>Highlight what would interest them, what people liked from the beginning</a:t>
            </a:r>
          </a:p>
          <a:p>
            <a:r>
              <a:rPr lang="en-PH" sz="2800" dirty="0" smtClean="0"/>
              <a:t>What’s in it for the mom?, Things they’ve wondered about</a:t>
            </a:r>
            <a:endParaRPr lang="en-PH" sz="2800" dirty="0"/>
          </a:p>
          <a:p>
            <a:r>
              <a:rPr lang="en-PH" sz="2800" dirty="0" smtClean="0"/>
              <a:t>WHY WE’RE SO GREAT</a:t>
            </a:r>
            <a:endParaRPr lang="en-PH" sz="2800" dirty="0"/>
          </a:p>
          <a:p>
            <a:r>
              <a:rPr lang="en-PH" sz="2800" dirty="0" smtClean="0"/>
              <a:t>Mixture of what we do today and flashbacks</a:t>
            </a:r>
            <a:endParaRPr lang="en-PH" sz="2800" dirty="0"/>
          </a:p>
          <a:p>
            <a:endParaRPr lang="en-PH" sz="2800" dirty="0"/>
          </a:p>
        </p:txBody>
      </p:sp>
    </p:spTree>
    <p:extLst>
      <p:ext uri="{BB962C8B-B14F-4D97-AF65-F5344CB8AC3E}">
        <p14:creationId xmlns:p14="http://schemas.microsoft.com/office/powerpoint/2010/main" val="664937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982" y="707162"/>
            <a:ext cx="9488130" cy="4952492"/>
          </a:xfrm>
        </p:spPr>
        <p:txBody>
          <a:bodyPr/>
          <a:lstStyle/>
          <a:p>
            <a:r>
              <a:rPr lang="en-PH" dirty="0" smtClean="0"/>
              <a:t>3-STEP PROCESS</a:t>
            </a:r>
            <a:endParaRPr lang="en-PH"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92626291"/>
              </p:ext>
            </p:extLst>
          </p:nvPr>
        </p:nvGraphicFramePr>
        <p:xfrm>
          <a:off x="0" y="1278192"/>
          <a:ext cx="12123173" cy="479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82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wikimedia.org/wikipedia/commons/thumb/7/76/Wikimedia_Deutschland_icon_inform.svg/2000px-Wikimedia_Deutschland_icon_infor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475" y="166255"/>
            <a:ext cx="3245147" cy="6447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559678"/>
            <a:ext cx="3550227" cy="4952492"/>
          </a:xfrm>
        </p:spPr>
        <p:txBody>
          <a:bodyPr>
            <a:normAutofit fontScale="90000"/>
          </a:bodyPr>
          <a:lstStyle/>
          <a:p>
            <a:r>
              <a:rPr lang="en-PH" b="1" dirty="0" smtClean="0"/>
              <a:t>What do we inform the public?</a:t>
            </a:r>
            <a:br>
              <a:rPr lang="en-PH" b="1" dirty="0" smtClean="0"/>
            </a:br>
            <a:r>
              <a:rPr lang="en-PH" b="1" dirty="0" smtClean="0"/>
              <a:t/>
            </a:r>
            <a:br>
              <a:rPr lang="en-PH" b="1" dirty="0" smtClean="0"/>
            </a:br>
            <a:r>
              <a:rPr lang="en-PH" sz="2800" dirty="0" smtClean="0"/>
              <a:t>After building trust, we begin the information dissemination.</a:t>
            </a:r>
            <a:endParaRPr lang="en-PH" sz="2800" dirty="0"/>
          </a:p>
        </p:txBody>
      </p:sp>
      <p:sp>
        <p:nvSpPr>
          <p:cNvPr id="3" name="Content Placeholder 2"/>
          <p:cNvSpPr>
            <a:spLocks noGrp="1"/>
          </p:cNvSpPr>
          <p:nvPr>
            <p:ph idx="1"/>
          </p:nvPr>
        </p:nvSpPr>
        <p:spPr>
          <a:xfrm>
            <a:off x="4994565" y="559678"/>
            <a:ext cx="4263735" cy="3922024"/>
          </a:xfrm>
        </p:spPr>
        <p:txBody>
          <a:bodyPr>
            <a:normAutofit/>
          </a:bodyPr>
          <a:lstStyle/>
          <a:p>
            <a:r>
              <a:rPr lang="en-PH" sz="2800" dirty="0" smtClean="0"/>
              <a:t>We begin posting about photography</a:t>
            </a:r>
            <a:r>
              <a:rPr lang="en-PH" sz="2800" dirty="0"/>
              <a:t> </a:t>
            </a:r>
            <a:r>
              <a:rPr lang="en-PH" sz="2800" dirty="0" smtClean="0"/>
              <a:t>techniques we use in the studio, expertise of our </a:t>
            </a:r>
            <a:r>
              <a:rPr lang="en-PH" sz="2800" dirty="0"/>
              <a:t>photographers</a:t>
            </a:r>
            <a:r>
              <a:rPr lang="en-PH" sz="2800" dirty="0" smtClean="0"/>
              <a:t>,</a:t>
            </a:r>
            <a:r>
              <a:rPr lang="en-PH" sz="2800" dirty="0"/>
              <a:t> baby </a:t>
            </a:r>
            <a:r>
              <a:rPr lang="en-PH" sz="2800" dirty="0" smtClean="0"/>
              <a:t>know-how, </a:t>
            </a:r>
            <a:r>
              <a:rPr lang="en-PH" sz="2800" dirty="0"/>
              <a:t>what makes us great </a:t>
            </a:r>
          </a:p>
        </p:txBody>
      </p:sp>
    </p:spTree>
    <p:extLst>
      <p:ext uri="{BB962C8B-B14F-4D97-AF65-F5344CB8AC3E}">
        <p14:creationId xmlns:p14="http://schemas.microsoft.com/office/powerpoint/2010/main" val="3845263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982" y="707162"/>
            <a:ext cx="9488130" cy="4952492"/>
          </a:xfrm>
        </p:spPr>
        <p:txBody>
          <a:bodyPr/>
          <a:lstStyle/>
          <a:p>
            <a:r>
              <a:rPr lang="en-PH" dirty="0" smtClean="0"/>
              <a:t>3-STEP PROCESS</a:t>
            </a:r>
            <a:endParaRPr lang="en-PH"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4768285"/>
              </p:ext>
            </p:extLst>
          </p:nvPr>
        </p:nvGraphicFramePr>
        <p:xfrm>
          <a:off x="0" y="1278192"/>
          <a:ext cx="12123173" cy="479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28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b="1" dirty="0" smtClean="0"/>
              <a:t>How do we delight people enough to make them our loyal advocates?</a:t>
            </a:r>
            <a:br>
              <a:rPr lang="en-PH" sz="3200" b="1" dirty="0" smtClean="0"/>
            </a:br>
            <a:r>
              <a:rPr lang="en-PH" sz="3200" b="1" dirty="0"/>
              <a:t/>
            </a:r>
            <a:br>
              <a:rPr lang="en-PH" sz="3200" b="1" dirty="0"/>
            </a:br>
            <a:r>
              <a:rPr lang="en-PH" sz="2000" dirty="0" smtClean="0"/>
              <a:t>After building trust and informing, we make them loyal advocates by wanting to see our pages regularly. </a:t>
            </a:r>
            <a:r>
              <a:rPr lang="en-PH" sz="2000" b="1" dirty="0" smtClean="0"/>
              <a:t> </a:t>
            </a:r>
            <a:endParaRPr lang="en-PH" sz="2000" b="1" dirty="0"/>
          </a:p>
        </p:txBody>
      </p:sp>
      <p:sp>
        <p:nvSpPr>
          <p:cNvPr id="3" name="Content Placeholder 2"/>
          <p:cNvSpPr>
            <a:spLocks noGrp="1"/>
          </p:cNvSpPr>
          <p:nvPr>
            <p:ph idx="1"/>
          </p:nvPr>
        </p:nvSpPr>
        <p:spPr/>
        <p:txBody>
          <a:bodyPr/>
          <a:lstStyle/>
          <a:p>
            <a:r>
              <a:rPr lang="en-US" dirty="0" smtClean="0"/>
              <a:t>We can’t just start posting things unrelated to TPC during the beginning of the quarter when there’s no trust yet</a:t>
            </a:r>
          </a:p>
          <a:p>
            <a:r>
              <a:rPr lang="en-US" dirty="0" smtClean="0"/>
              <a:t>Phase 3 is when we start posting </a:t>
            </a:r>
            <a:r>
              <a:rPr lang="en-US" dirty="0"/>
              <a:t>random </a:t>
            </a:r>
            <a:r>
              <a:rPr lang="en-US" dirty="0" smtClean="0"/>
              <a:t>links, photos, GIFs, quotes, that </a:t>
            </a:r>
            <a:r>
              <a:rPr lang="en-US" dirty="0"/>
              <a:t>are unrelated to </a:t>
            </a:r>
            <a:r>
              <a:rPr lang="en-US" dirty="0" smtClean="0"/>
              <a:t>TPC, but still related to babies, mommies, families, and photography</a:t>
            </a:r>
            <a:endParaRPr lang="en-US" dirty="0"/>
          </a:p>
          <a:p>
            <a:endParaRPr lang="en-PH" dirty="0"/>
          </a:p>
          <a:p>
            <a:endParaRPr lang="en-PH" dirty="0"/>
          </a:p>
        </p:txBody>
      </p:sp>
      <p:pic>
        <p:nvPicPr>
          <p:cNvPr id="12290" name="Picture 2" descr="http://i0.wp.com/lolw.net/wp-content/uploads/2016/10/1477469987_maxresdefault.jpg?resize=1000%2C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021" y="3160615"/>
            <a:ext cx="2550679" cy="153040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2.dmcdn.net/Ntx2K/1280x720-Ki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229" y="3160615"/>
            <a:ext cx="2720723" cy="153040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1.dmcdn.net/NrAEI/1280x720-6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021" y="4883727"/>
            <a:ext cx="2550679" cy="14347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amessagewithabottle.com/wp-content/uploads/2015/08/starwars-newborn-shoot-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6229" y="4883727"/>
            <a:ext cx="2179207" cy="145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9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spmentor.net/site-files/mspmentor.net/files/gallery_images/thoughtleader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0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8888" y="1346886"/>
            <a:ext cx="10047732" cy="2379987"/>
          </a:xfrm>
          <a:solidFill>
            <a:schemeClr val="tx1">
              <a:alpha val="83000"/>
            </a:schemeClr>
          </a:solidFill>
        </p:spPr>
        <p:txBody>
          <a:bodyPr>
            <a:normAutofit fontScale="90000"/>
          </a:bodyPr>
          <a:lstStyle/>
          <a:p>
            <a:pPr algn="ctr"/>
            <a:r>
              <a:rPr lang="en-US" sz="5300" dirty="0">
                <a:solidFill>
                  <a:schemeClr val="bg1"/>
                </a:solidFill>
              </a:rPr>
              <a:t>“Thought </a:t>
            </a:r>
            <a:r>
              <a:rPr lang="en-US" sz="5300" dirty="0" smtClean="0">
                <a:solidFill>
                  <a:schemeClr val="bg1"/>
                </a:solidFill>
              </a:rPr>
              <a:t>leaders </a:t>
            </a:r>
            <a:r>
              <a:rPr lang="en-US" sz="5300" dirty="0">
                <a:solidFill>
                  <a:schemeClr val="bg1"/>
                </a:solidFill>
              </a:rPr>
              <a:t>are informed opinion leaders and the go-to people in their field of expertise.”</a:t>
            </a:r>
            <a:r>
              <a:rPr lang="en-PH" dirty="0">
                <a:solidFill>
                  <a:schemeClr val="bg1"/>
                </a:solidFill>
              </a:rPr>
              <a:t/>
            </a:r>
            <a:br>
              <a:rPr lang="en-PH" dirty="0">
                <a:solidFill>
                  <a:schemeClr val="bg1"/>
                </a:solidFill>
              </a:rPr>
            </a:br>
            <a:endParaRPr lang="en-PH" dirty="0">
              <a:solidFill>
                <a:schemeClr val="bg1"/>
              </a:solidFill>
            </a:endParaRPr>
          </a:p>
        </p:txBody>
      </p:sp>
      <p:sp>
        <p:nvSpPr>
          <p:cNvPr id="3" name="Content Placeholder 2"/>
          <p:cNvSpPr>
            <a:spLocks noGrp="1"/>
          </p:cNvSpPr>
          <p:nvPr>
            <p:ph idx="1"/>
          </p:nvPr>
        </p:nvSpPr>
        <p:spPr>
          <a:xfrm>
            <a:off x="1008888" y="3996443"/>
            <a:ext cx="10047731" cy="505494"/>
          </a:xfrm>
          <a:solidFill>
            <a:schemeClr val="tx1">
              <a:alpha val="81000"/>
            </a:schemeClr>
          </a:solidFill>
        </p:spPr>
        <p:txBody>
          <a:bodyPr/>
          <a:lstStyle/>
          <a:p>
            <a:pPr marL="0" indent="0" algn="r">
              <a:buNone/>
            </a:pPr>
            <a:r>
              <a:rPr lang="en-US" dirty="0">
                <a:solidFill>
                  <a:schemeClr val="bg1"/>
                </a:solidFill>
              </a:rPr>
              <a:t>Denise </a:t>
            </a:r>
            <a:r>
              <a:rPr lang="en-US" dirty="0" err="1">
                <a:solidFill>
                  <a:schemeClr val="bg1"/>
                </a:solidFill>
              </a:rPr>
              <a:t>Brosseau</a:t>
            </a:r>
            <a:endParaRPr lang="en-PH" dirty="0">
              <a:solidFill>
                <a:schemeClr val="bg1"/>
              </a:solidFill>
            </a:endParaRPr>
          </a:p>
          <a:p>
            <a:endParaRPr lang="en-PH" dirty="0">
              <a:solidFill>
                <a:schemeClr val="bg1"/>
              </a:solidFill>
            </a:endParaRPr>
          </a:p>
        </p:txBody>
      </p:sp>
    </p:spTree>
    <p:extLst>
      <p:ext uri="{BB962C8B-B14F-4D97-AF65-F5344CB8AC3E}">
        <p14:creationId xmlns:p14="http://schemas.microsoft.com/office/powerpoint/2010/main" val="3977527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562225"/>
            <a:ext cx="4314825" cy="3449893"/>
          </a:xfrm>
        </p:spPr>
        <p:txBody>
          <a:bodyPr>
            <a:noAutofit/>
          </a:bodyPr>
          <a:lstStyle/>
          <a:p>
            <a:pPr algn="l"/>
            <a:r>
              <a:rPr lang="en-PH" sz="4000" b="1" dirty="0" smtClean="0"/>
              <a:t>CONTENT TIMELINE</a:t>
            </a:r>
            <a:br>
              <a:rPr lang="en-PH" sz="4000" b="1" dirty="0" smtClean="0"/>
            </a:br>
            <a:r>
              <a:rPr lang="en-PH" sz="4000" b="1" dirty="0" smtClean="0"/>
              <a:t>Phase 1</a:t>
            </a:r>
            <a:r>
              <a:rPr lang="en-PH" sz="3200" b="1" dirty="0" smtClean="0"/>
              <a:t/>
            </a:r>
            <a:br>
              <a:rPr lang="en-PH" sz="3200" b="1" dirty="0" smtClean="0"/>
            </a:br>
            <a:r>
              <a:rPr lang="en-PH" sz="3200" b="1" dirty="0"/>
              <a:t/>
            </a:r>
            <a:br>
              <a:rPr lang="en-PH" sz="3200" b="1" dirty="0"/>
            </a:br>
            <a:r>
              <a:rPr lang="en-PH" sz="3200" b="1" dirty="0" smtClean="0"/>
              <a:t> </a:t>
            </a:r>
            <a:br>
              <a:rPr lang="en-PH" sz="3200" b="1" dirty="0" smtClean="0"/>
            </a:br>
            <a:r>
              <a:rPr lang="en-PH" sz="3200" b="1" dirty="0" smtClean="0"/>
              <a:t>BUILD TRUST</a:t>
            </a:r>
            <a:endParaRPr lang="en-PH"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9737944"/>
              </p:ext>
            </p:extLst>
          </p:nvPr>
        </p:nvGraphicFramePr>
        <p:xfrm>
          <a:off x="5147073" y="556663"/>
          <a:ext cx="7044927" cy="5617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48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962276"/>
            <a:ext cx="4257676" cy="2952750"/>
          </a:xfrm>
        </p:spPr>
        <p:txBody>
          <a:bodyPr>
            <a:normAutofit fontScale="90000"/>
          </a:bodyPr>
          <a:lstStyle/>
          <a:p>
            <a:pPr algn="l"/>
            <a:r>
              <a:rPr lang="en-PH" sz="4400" b="1" dirty="0" smtClean="0"/>
              <a:t>CONTENT TIMELINE</a:t>
            </a:r>
            <a:br>
              <a:rPr lang="en-PH" sz="4400" b="1" dirty="0" smtClean="0"/>
            </a:br>
            <a:r>
              <a:rPr lang="en-PH" sz="4400" b="1" dirty="0" smtClean="0"/>
              <a:t>Phase 2</a:t>
            </a:r>
            <a:r>
              <a:rPr lang="en-PH" sz="3200" b="1" dirty="0" smtClean="0"/>
              <a:t/>
            </a:r>
            <a:br>
              <a:rPr lang="en-PH" sz="3200" b="1" dirty="0" smtClean="0"/>
            </a:br>
            <a:r>
              <a:rPr lang="en-PH" sz="3200" b="1" dirty="0" smtClean="0"/>
              <a:t/>
            </a:r>
            <a:br>
              <a:rPr lang="en-PH" sz="3200" b="1" dirty="0" smtClean="0"/>
            </a:br>
            <a:r>
              <a:rPr lang="en-PH" sz="3200" b="1" dirty="0"/>
              <a:t/>
            </a:r>
            <a:br>
              <a:rPr lang="en-PH" sz="3200" b="1" dirty="0"/>
            </a:br>
            <a:r>
              <a:rPr lang="en-PH" sz="3600" b="1" dirty="0" smtClean="0"/>
              <a:t>INFORM</a:t>
            </a:r>
            <a:endParaRPr lang="en-PH"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2750177"/>
              </p:ext>
            </p:extLst>
          </p:nvPr>
        </p:nvGraphicFramePr>
        <p:xfrm>
          <a:off x="5276851" y="533400"/>
          <a:ext cx="6718004" cy="572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35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52550"/>
            <a:ext cx="5191125" cy="4810125"/>
          </a:xfrm>
        </p:spPr>
        <p:txBody>
          <a:bodyPr>
            <a:normAutofit/>
          </a:bodyPr>
          <a:lstStyle/>
          <a:p>
            <a:pPr algn="l"/>
            <a:r>
              <a:rPr lang="en-PH" sz="4000" b="1" dirty="0" smtClean="0"/>
              <a:t>CONTENT TIMELINE</a:t>
            </a:r>
            <a:br>
              <a:rPr lang="en-PH" sz="4000" b="1" dirty="0" smtClean="0"/>
            </a:br>
            <a:r>
              <a:rPr lang="en-PH" sz="4000" b="1" dirty="0" smtClean="0"/>
              <a:t>Phase 3</a:t>
            </a:r>
            <a:r>
              <a:rPr lang="en-PH" sz="3200" b="1" dirty="0" smtClean="0"/>
              <a:t/>
            </a:r>
            <a:br>
              <a:rPr lang="en-PH" sz="3200" b="1" dirty="0" smtClean="0"/>
            </a:br>
            <a:r>
              <a:rPr lang="en-PH" sz="3200" b="1" dirty="0" smtClean="0"/>
              <a:t/>
            </a:r>
            <a:br>
              <a:rPr lang="en-PH" sz="3200" b="1" dirty="0" smtClean="0"/>
            </a:br>
            <a:r>
              <a:rPr lang="en-PH" sz="3200" b="1" dirty="0"/>
              <a:t/>
            </a:r>
            <a:br>
              <a:rPr lang="en-PH" sz="3200" b="1" dirty="0"/>
            </a:br>
            <a:r>
              <a:rPr lang="en-PH" sz="3200" b="1" dirty="0" smtClean="0"/>
              <a:t>DELIGHT CUSTOMERS TO BECOME LOYAL ADVOCATES</a:t>
            </a:r>
            <a:endParaRPr lang="en-PH"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6446860"/>
              </p:ext>
            </p:extLst>
          </p:nvPr>
        </p:nvGraphicFramePr>
        <p:xfrm>
          <a:off x="5791199" y="566767"/>
          <a:ext cx="6032205" cy="5397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71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66098" cy="4952492"/>
          </a:xfrm>
        </p:spPr>
        <p:txBody>
          <a:bodyPr/>
          <a:lstStyle/>
          <a:p>
            <a:r>
              <a:rPr lang="en-PH" dirty="0" smtClean="0"/>
              <a:t>Eileen’s Insights for Posts</a:t>
            </a:r>
            <a:endParaRPr lang="en-PH" dirty="0"/>
          </a:p>
        </p:txBody>
      </p:sp>
      <p:sp>
        <p:nvSpPr>
          <p:cNvPr id="3" name="Content Placeholder 2"/>
          <p:cNvSpPr>
            <a:spLocks noGrp="1"/>
          </p:cNvSpPr>
          <p:nvPr>
            <p:ph idx="1"/>
          </p:nvPr>
        </p:nvSpPr>
        <p:spPr/>
        <p:txBody>
          <a:bodyPr>
            <a:normAutofit lnSpcReduction="10000"/>
          </a:bodyPr>
          <a:lstStyle/>
          <a:p>
            <a:r>
              <a:rPr lang="en-PH" dirty="0" smtClean="0"/>
              <a:t>Once </a:t>
            </a:r>
            <a:r>
              <a:rPr lang="en-PH" dirty="0"/>
              <a:t>a week – write quick articles on what you thought </a:t>
            </a:r>
            <a:r>
              <a:rPr lang="en-PH" dirty="0" smtClean="0"/>
              <a:t>of</a:t>
            </a:r>
            <a:endParaRPr lang="en-PH" sz="1600" dirty="0"/>
          </a:p>
          <a:p>
            <a:r>
              <a:rPr lang="en-PH" dirty="0" smtClean="0"/>
              <a:t>Testimonials – just write initials (ex: A.S., Makati)</a:t>
            </a:r>
          </a:p>
          <a:p>
            <a:r>
              <a:rPr lang="en-PH" dirty="0" smtClean="0"/>
              <a:t>MAIN GOAL SHOULD BE – write a book (about touching people, remembrance</a:t>
            </a:r>
          </a:p>
          <a:p>
            <a:pPr lvl="1"/>
            <a:r>
              <a:rPr lang="en-PH" dirty="0"/>
              <a:t>book by the TPC – with photos of clients’ babies</a:t>
            </a:r>
          </a:p>
          <a:p>
            <a:pPr lvl="1"/>
            <a:r>
              <a:rPr lang="en-PH" dirty="0" smtClean="0"/>
              <a:t>(authority on) baby diaries</a:t>
            </a:r>
          </a:p>
          <a:p>
            <a:r>
              <a:rPr lang="en-PH" dirty="0" smtClean="0"/>
              <a:t>FRIDAYS</a:t>
            </a:r>
          </a:p>
          <a:p>
            <a:pPr lvl="1"/>
            <a:r>
              <a:rPr lang="en-PH" dirty="0" smtClean="0"/>
              <a:t>Can be blog on how to take great iPhone photos</a:t>
            </a:r>
          </a:p>
          <a:p>
            <a:pPr lvl="1"/>
            <a:r>
              <a:rPr lang="en-PH" dirty="0"/>
              <a:t>how moms can teach </a:t>
            </a:r>
            <a:r>
              <a:rPr lang="en-PH" dirty="0" err="1"/>
              <a:t>yaya</a:t>
            </a:r>
            <a:r>
              <a:rPr lang="en-PH" dirty="0"/>
              <a:t> to take great </a:t>
            </a:r>
            <a:r>
              <a:rPr lang="en-PH" dirty="0" err="1"/>
              <a:t>iphone</a:t>
            </a:r>
            <a:r>
              <a:rPr lang="en-PH" dirty="0"/>
              <a:t> </a:t>
            </a:r>
            <a:r>
              <a:rPr lang="en-PH" dirty="0" smtClean="0"/>
              <a:t>photos (we can make this into a book)</a:t>
            </a:r>
          </a:p>
          <a:p>
            <a:r>
              <a:rPr lang="en-PH" dirty="0" smtClean="0"/>
              <a:t>CLIENTS are not creative and they can’t control their babies, we provide the solution</a:t>
            </a:r>
          </a:p>
          <a:p>
            <a:r>
              <a:rPr lang="en-PH" dirty="0" smtClean="0"/>
              <a:t>WORDS WE WORK AROUND: fun, family, creative, premium</a:t>
            </a:r>
            <a:endParaRPr lang="en-PH" dirty="0"/>
          </a:p>
          <a:p>
            <a:pPr lvl="1"/>
            <a:endParaRPr lang="en-PH" dirty="0"/>
          </a:p>
        </p:txBody>
      </p:sp>
    </p:spTree>
    <p:extLst>
      <p:ext uri="{BB962C8B-B14F-4D97-AF65-F5344CB8AC3E}">
        <p14:creationId xmlns:p14="http://schemas.microsoft.com/office/powerpoint/2010/main" val="104398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877209" y="2169600"/>
            <a:ext cx="8686800" cy="2112400"/>
          </a:xfrm>
          <a:prstGeom prst="rect">
            <a:avLst/>
          </a:prstGeom>
        </p:spPr>
        <p:txBody>
          <a:bodyPr vert="horz" lIns="121900" tIns="121900" rIns="121900" bIns="121900" rtlCol="0" anchor="ctr" anchorCtr="0">
            <a:noAutofit/>
          </a:bodyPr>
          <a:lstStyle/>
          <a:p>
            <a:pPr algn="ctr">
              <a:spcBef>
                <a:spcPts val="0"/>
              </a:spcBef>
            </a:pPr>
            <a:r>
              <a:rPr lang="en" dirty="0"/>
              <a:t>Social Media </a:t>
            </a:r>
            <a:r>
              <a:rPr lang="en" dirty="0" smtClean="0"/>
              <a:t>STRATEGY</a:t>
            </a:r>
            <a:endParaRPr lang="en" dirty="0"/>
          </a:p>
        </p:txBody>
      </p:sp>
      <p:sp>
        <p:nvSpPr>
          <p:cNvPr id="60" name="Shape 60"/>
          <p:cNvSpPr txBox="1">
            <a:spLocks noGrp="1"/>
          </p:cNvSpPr>
          <p:nvPr>
            <p:ph type="subTitle" idx="1"/>
          </p:nvPr>
        </p:nvSpPr>
        <p:spPr>
          <a:xfrm>
            <a:off x="4128483" y="4355907"/>
            <a:ext cx="3935200" cy="485034"/>
          </a:xfrm>
          <a:prstGeom prst="rect">
            <a:avLst/>
          </a:prstGeom>
        </p:spPr>
        <p:txBody>
          <a:bodyPr vert="horz" lIns="121900" tIns="121900" rIns="121900" bIns="121900" rtlCol="0" anchor="b" anchorCtr="0">
            <a:noAutofit/>
          </a:bodyPr>
          <a:lstStyle/>
          <a:p>
            <a:pPr algn="ctr"/>
            <a:r>
              <a:rPr lang="en" dirty="0"/>
              <a:t>2017</a:t>
            </a:r>
            <a:endParaRPr dirty="0"/>
          </a:p>
        </p:txBody>
      </p:sp>
    </p:spTree>
    <p:extLst>
      <p:ext uri="{BB962C8B-B14F-4D97-AF65-F5344CB8AC3E}">
        <p14:creationId xmlns:p14="http://schemas.microsoft.com/office/powerpoint/2010/main" val="64678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1" t="5589" r="1075" b="13863"/>
          <a:stretch/>
        </p:blipFill>
        <p:spPr>
          <a:xfrm>
            <a:off x="0" y="0"/>
            <a:ext cx="12192000" cy="6728460"/>
          </a:xfrm>
          <a:prstGeom prst="rect">
            <a:avLst/>
          </a:prstGeom>
        </p:spPr>
      </p:pic>
      <p:sp>
        <p:nvSpPr>
          <p:cNvPr id="126" name="Shape 126"/>
          <p:cNvSpPr txBox="1">
            <a:spLocks noGrp="1"/>
          </p:cNvSpPr>
          <p:nvPr>
            <p:ph type="title"/>
          </p:nvPr>
        </p:nvSpPr>
        <p:spPr>
          <a:xfrm>
            <a:off x="415600" y="521800"/>
            <a:ext cx="11360800" cy="834800"/>
          </a:xfrm>
          <a:prstGeom prst="rect">
            <a:avLst/>
          </a:prstGeom>
          <a:solidFill>
            <a:schemeClr val="bg1">
              <a:alpha val="65000"/>
            </a:schemeClr>
          </a:solidFill>
        </p:spPr>
        <p:txBody>
          <a:bodyPr vert="horz" lIns="121900" tIns="121900" rIns="121900" bIns="121900" rtlCol="0" anchor="t" anchorCtr="0">
            <a:noAutofit/>
          </a:bodyPr>
          <a:lstStyle/>
          <a:p>
            <a:pPr algn="l"/>
            <a:r>
              <a:rPr lang="en" dirty="0"/>
              <a:t>Target Market</a:t>
            </a:r>
          </a:p>
        </p:txBody>
      </p:sp>
      <p:sp>
        <p:nvSpPr>
          <p:cNvPr id="127" name="Shape 127"/>
          <p:cNvSpPr txBox="1">
            <a:spLocks noGrp="1"/>
          </p:cNvSpPr>
          <p:nvPr>
            <p:ph type="body" idx="1"/>
          </p:nvPr>
        </p:nvSpPr>
        <p:spPr>
          <a:xfrm>
            <a:off x="415600" y="1722121"/>
            <a:ext cx="11360800" cy="4061459"/>
          </a:xfrm>
          <a:prstGeom prst="rect">
            <a:avLst/>
          </a:prstGeom>
          <a:solidFill>
            <a:schemeClr val="bg1">
              <a:alpha val="72000"/>
            </a:schemeClr>
          </a:solidFill>
        </p:spPr>
        <p:txBody>
          <a:bodyPr vert="horz" lIns="121900" tIns="121900" rIns="121900" bIns="121900" rtlCol="0" anchor="t" anchorCtr="0">
            <a:noAutofit/>
          </a:bodyPr>
          <a:lstStyle/>
          <a:p>
            <a:pPr marL="304792">
              <a:lnSpc>
                <a:spcPct val="107916"/>
              </a:lnSpc>
              <a:buClr>
                <a:schemeClr val="dk1"/>
              </a:buClr>
              <a:buSzPct val="100000"/>
              <a:buFont typeface="Calibri"/>
              <a:buAutoNum type="arabicPeriod"/>
            </a:pPr>
            <a:r>
              <a:rPr lang="en" sz="2800" dirty="0">
                <a:solidFill>
                  <a:schemeClr val="dk1"/>
                </a:solidFill>
                <a:latin typeface="Calibri"/>
                <a:ea typeface="Calibri"/>
                <a:cs typeface="Calibri"/>
                <a:sym typeface="Calibri"/>
              </a:rPr>
              <a:t>Age range: 25 – 40 </a:t>
            </a:r>
          </a:p>
          <a:p>
            <a:pPr marL="304792">
              <a:lnSpc>
                <a:spcPct val="107916"/>
              </a:lnSpc>
              <a:buClr>
                <a:schemeClr val="dk1"/>
              </a:buClr>
              <a:buSzPct val="100000"/>
              <a:buFont typeface="Calibri"/>
              <a:buAutoNum type="arabicPeriod"/>
            </a:pPr>
            <a:r>
              <a:rPr lang="en" sz="2800" dirty="0">
                <a:solidFill>
                  <a:schemeClr val="dk1"/>
                </a:solidFill>
                <a:latin typeface="Calibri"/>
                <a:ea typeface="Calibri"/>
                <a:cs typeface="Calibri"/>
                <a:sym typeface="Calibri"/>
              </a:rPr>
              <a:t>Female</a:t>
            </a:r>
          </a:p>
          <a:p>
            <a:pPr marL="304792">
              <a:lnSpc>
                <a:spcPct val="107916"/>
              </a:lnSpc>
              <a:buClr>
                <a:schemeClr val="dk1"/>
              </a:buClr>
              <a:buSzPct val="100000"/>
              <a:buFont typeface="Calibri"/>
              <a:buAutoNum type="arabicPeriod"/>
            </a:pPr>
            <a:r>
              <a:rPr lang="en" sz="2800" dirty="0">
                <a:solidFill>
                  <a:schemeClr val="dk1"/>
                </a:solidFill>
                <a:latin typeface="Calibri"/>
                <a:ea typeface="Calibri"/>
                <a:cs typeface="Calibri"/>
                <a:sym typeface="Calibri"/>
              </a:rPr>
              <a:t>Gadget: Mobile device, Desktop</a:t>
            </a:r>
          </a:p>
          <a:p>
            <a:pPr marL="304792">
              <a:lnSpc>
                <a:spcPct val="107916"/>
              </a:lnSpc>
              <a:buClr>
                <a:schemeClr val="dk1"/>
              </a:buClr>
              <a:buSzPct val="100000"/>
              <a:buFont typeface="Calibri"/>
              <a:buAutoNum type="arabicPeriod"/>
            </a:pPr>
            <a:r>
              <a:rPr lang="en" sz="2800" dirty="0">
                <a:solidFill>
                  <a:schemeClr val="dk1"/>
                </a:solidFill>
                <a:latin typeface="Calibri"/>
                <a:ea typeface="Calibri"/>
                <a:cs typeface="Calibri"/>
                <a:sym typeface="Calibri"/>
              </a:rPr>
              <a:t>Frequency – Every Wednesdays, Fridays, and weekends, 12nn and 6pm</a:t>
            </a:r>
          </a:p>
          <a:p>
            <a:pPr marL="304792">
              <a:lnSpc>
                <a:spcPct val="107916"/>
              </a:lnSpc>
              <a:buClr>
                <a:schemeClr val="dk1"/>
              </a:buClr>
              <a:buSzPct val="100000"/>
              <a:buFont typeface="Calibri"/>
              <a:buAutoNum type="arabicPeriod"/>
            </a:pPr>
            <a:r>
              <a:rPr lang="en" sz="2800" dirty="0">
                <a:solidFill>
                  <a:schemeClr val="dk1"/>
                </a:solidFill>
                <a:latin typeface="Calibri"/>
                <a:ea typeface="Calibri"/>
                <a:cs typeface="Calibri"/>
                <a:sym typeface="Calibri"/>
              </a:rPr>
              <a:t>Budget for ads: 40,000 per month or 120,000 per quarter</a:t>
            </a:r>
          </a:p>
          <a:p>
            <a:pPr marL="304792">
              <a:lnSpc>
                <a:spcPct val="107916"/>
              </a:lnSpc>
              <a:buClr>
                <a:schemeClr val="dk1"/>
              </a:buClr>
              <a:buSzPct val="100000"/>
              <a:buFont typeface="Calibri"/>
              <a:buAutoNum type="arabicPeriod"/>
            </a:pPr>
            <a:r>
              <a:rPr lang="en" sz="2800" dirty="0">
                <a:solidFill>
                  <a:schemeClr val="dk1"/>
                </a:solidFill>
                <a:latin typeface="Calibri"/>
                <a:ea typeface="Calibri"/>
                <a:cs typeface="Calibri"/>
                <a:sym typeface="Calibri"/>
              </a:rPr>
              <a:t>Projection: P 1.5 M per quarter / 500,000 per month</a:t>
            </a:r>
          </a:p>
          <a:p>
            <a:pPr marL="304792">
              <a:lnSpc>
                <a:spcPct val="107916"/>
              </a:lnSpc>
              <a:buClr>
                <a:schemeClr val="dk1"/>
              </a:buClr>
              <a:buSzPct val="100000"/>
              <a:buFont typeface="Calibri"/>
              <a:buAutoNum type="arabicPeriod"/>
            </a:pPr>
            <a:r>
              <a:rPr lang="en" sz="2800" dirty="0">
                <a:solidFill>
                  <a:schemeClr val="dk1"/>
                </a:solidFill>
                <a:latin typeface="Calibri"/>
                <a:ea typeface="Calibri"/>
                <a:cs typeface="Calibri"/>
                <a:sym typeface="Calibri"/>
              </a:rPr>
              <a:t>Percentage to sales: 10% of sales (quota – expense)</a:t>
            </a:r>
          </a:p>
          <a:p>
            <a:pPr marL="304792">
              <a:lnSpc>
                <a:spcPct val="107916"/>
              </a:lnSpc>
              <a:spcAft>
                <a:spcPts val="1067"/>
              </a:spcAft>
              <a:buClr>
                <a:schemeClr val="dk1"/>
              </a:buClr>
              <a:buSzPct val="100000"/>
              <a:buFont typeface="Calibri"/>
              <a:buAutoNum type="arabicPeriod"/>
            </a:pPr>
            <a:r>
              <a:rPr lang="en" sz="2800" dirty="0">
                <a:solidFill>
                  <a:schemeClr val="dk1"/>
                </a:solidFill>
                <a:latin typeface="Calibri"/>
                <a:ea typeface="Calibri"/>
                <a:cs typeface="Calibri"/>
                <a:sym typeface="Calibri"/>
              </a:rPr>
              <a:t>Profit: 460,000 per </a:t>
            </a:r>
            <a:r>
              <a:rPr lang="en" sz="2800" dirty="0" smtClean="0">
                <a:solidFill>
                  <a:schemeClr val="dk1"/>
                </a:solidFill>
                <a:latin typeface="Calibri"/>
                <a:ea typeface="Calibri"/>
                <a:cs typeface="Calibri"/>
                <a:sym typeface="Calibri"/>
              </a:rPr>
              <a:t>month</a:t>
            </a:r>
            <a:endParaRPr lang="en"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6214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32460" y="521800"/>
            <a:ext cx="11143940" cy="1482260"/>
          </a:xfrm>
          <a:prstGeom prst="rect">
            <a:avLst/>
          </a:prstGeom>
        </p:spPr>
        <p:txBody>
          <a:bodyPr vert="horz" lIns="121900" tIns="121900" rIns="121900" bIns="121900" rtlCol="0" anchor="t" anchorCtr="0">
            <a:noAutofit/>
          </a:bodyPr>
          <a:lstStyle/>
          <a:p>
            <a:pPr algn="l"/>
            <a:r>
              <a:rPr lang="en" dirty="0"/>
              <a:t>What </a:t>
            </a:r>
            <a:r>
              <a:rPr lang="en" dirty="0" smtClean="0"/>
              <a:t>worked</a:t>
            </a:r>
            <a:br>
              <a:rPr lang="en" dirty="0" smtClean="0"/>
            </a:br>
            <a:r>
              <a:rPr lang="en" sz="3200" dirty="0" smtClean="0"/>
              <a:t>Facebook</a:t>
            </a:r>
            <a:endParaRPr lang="en" sz="3200" dirty="0"/>
          </a:p>
        </p:txBody>
      </p:sp>
      <p:sp>
        <p:nvSpPr>
          <p:cNvPr id="66" name="Shape 66"/>
          <p:cNvSpPr txBox="1">
            <a:spLocks noGrp="1"/>
          </p:cNvSpPr>
          <p:nvPr>
            <p:ph type="body" idx="1"/>
          </p:nvPr>
        </p:nvSpPr>
        <p:spPr>
          <a:xfrm>
            <a:off x="415600" y="2004061"/>
            <a:ext cx="11360800" cy="4663372"/>
          </a:xfrm>
          <a:prstGeom prst="rect">
            <a:avLst/>
          </a:prstGeom>
        </p:spPr>
        <p:txBody>
          <a:bodyPr vert="horz" lIns="121900" tIns="121900" rIns="121900" bIns="121900" rtlCol="0" anchor="t" anchorCtr="0">
            <a:noAutofit/>
          </a:bodyPr>
          <a:lstStyle/>
          <a:p>
            <a:pPr>
              <a:buNone/>
            </a:pPr>
            <a:endParaRPr lang="en" b="1" dirty="0"/>
          </a:p>
          <a:p>
            <a:pPr marL="609585" indent="-304792">
              <a:buAutoNum type="arabicPeriod"/>
            </a:pPr>
            <a:r>
              <a:rPr lang="en" dirty="0"/>
              <a:t>Posting FB ads on time basis (12nn, 6pm)</a:t>
            </a:r>
          </a:p>
          <a:p>
            <a:pPr marL="609585" indent="-304792">
              <a:buAutoNum type="arabicPeriod"/>
            </a:pPr>
            <a:r>
              <a:rPr lang="en" dirty="0"/>
              <a:t>Posting FB ads with a related story -- e.g. On Christmas, I boost post Buy 1 take 1 on Family Portraits GC</a:t>
            </a:r>
          </a:p>
          <a:p>
            <a:pPr marL="609585" indent="-304792">
              <a:buAutoNum type="arabicPeriod"/>
            </a:pPr>
            <a:r>
              <a:rPr lang="en" dirty="0"/>
              <a:t>Posting our products - GCs, Frames, Cash Voucher on ‘’SHOP’’ column - people are willng to buy and reserve online</a:t>
            </a:r>
          </a:p>
          <a:p>
            <a:pPr marL="609585" indent="-304792">
              <a:buAutoNum type="arabicPeriod"/>
            </a:pPr>
            <a:r>
              <a:rPr lang="en" dirty="0"/>
              <a:t>Posting client reviews on regular basis - it made TPC G4 page’s in top search bar</a:t>
            </a:r>
          </a:p>
          <a:p>
            <a:pPr marL="609585" indent="-304792">
              <a:buAutoNum type="arabicPeriod"/>
            </a:pPr>
            <a:r>
              <a:rPr lang="en" dirty="0"/>
              <a:t>Replying to inquiries within an hour - they reply fast and makes decisions fast</a:t>
            </a:r>
          </a:p>
          <a:p>
            <a:pPr marL="609585" indent="-304792">
              <a:buAutoNum type="arabicPeriod"/>
            </a:pPr>
            <a:r>
              <a:rPr lang="en" dirty="0"/>
              <a:t>Active FB pages of all stores posting 2 photos everyday with strong call to action</a:t>
            </a:r>
          </a:p>
          <a:p>
            <a:pPr marL="609585" indent="-304792">
              <a:buAutoNum type="arabicPeriod"/>
            </a:pPr>
            <a:r>
              <a:rPr lang="en" dirty="0"/>
              <a:t>Using rich media ads</a:t>
            </a:r>
          </a:p>
        </p:txBody>
      </p:sp>
    </p:spTree>
    <p:extLst>
      <p:ext uri="{BB962C8B-B14F-4D97-AF65-F5344CB8AC3E}">
        <p14:creationId xmlns:p14="http://schemas.microsoft.com/office/powerpoint/2010/main" val="21858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2869893" y="97454"/>
            <a:ext cx="6647487" cy="6615766"/>
          </a:xfrm>
          <a:prstGeom prst="rect">
            <a:avLst/>
          </a:prstGeom>
          <a:noFill/>
          <a:ln>
            <a:noFill/>
          </a:ln>
        </p:spPr>
      </p:pic>
    </p:spTree>
    <p:extLst>
      <p:ext uri="{BB962C8B-B14F-4D97-AF65-F5344CB8AC3E}">
        <p14:creationId xmlns:p14="http://schemas.microsoft.com/office/powerpoint/2010/main" val="3171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body" idx="1"/>
          </p:nvPr>
        </p:nvSpPr>
        <p:spPr>
          <a:xfrm>
            <a:off x="415600" y="2240279"/>
            <a:ext cx="11360800" cy="3851553"/>
          </a:xfrm>
          <a:prstGeom prst="rect">
            <a:avLst/>
          </a:prstGeom>
        </p:spPr>
        <p:txBody>
          <a:bodyPr vert="horz" lIns="121900" tIns="121900" rIns="121900" bIns="121900" rtlCol="0" anchor="t" anchorCtr="0">
            <a:noAutofit/>
          </a:bodyPr>
          <a:lstStyle/>
          <a:p>
            <a:pPr>
              <a:buNone/>
            </a:pPr>
            <a:endParaRPr lang="en" b="1" dirty="0"/>
          </a:p>
          <a:p>
            <a:pPr marL="609585" indent="-304792">
              <a:buAutoNum type="arabicPeriod"/>
            </a:pPr>
            <a:r>
              <a:rPr lang="en" dirty="0"/>
              <a:t>Sponsored ad </a:t>
            </a:r>
            <a:r>
              <a:rPr lang="en" dirty="0" smtClean="0"/>
              <a:t>– photo</a:t>
            </a:r>
          </a:p>
          <a:p>
            <a:pPr marL="609585" indent="-304792">
              <a:buAutoNum type="arabicPeriod"/>
            </a:pPr>
            <a:r>
              <a:rPr lang="en" dirty="0" smtClean="0"/>
              <a:t>Using </a:t>
            </a:r>
            <a:r>
              <a:rPr lang="en" dirty="0"/>
              <a:t>hashtags</a:t>
            </a:r>
          </a:p>
          <a:p>
            <a:pPr>
              <a:buNone/>
            </a:pPr>
            <a:endParaRPr b="1" dirty="0"/>
          </a:p>
        </p:txBody>
      </p:sp>
      <p:sp>
        <p:nvSpPr>
          <p:cNvPr id="7" name="Shape 65"/>
          <p:cNvSpPr txBox="1">
            <a:spLocks noGrp="1"/>
          </p:cNvSpPr>
          <p:nvPr>
            <p:ph type="title"/>
          </p:nvPr>
        </p:nvSpPr>
        <p:spPr>
          <a:xfrm>
            <a:off x="415600" y="521800"/>
            <a:ext cx="11360800" cy="1444160"/>
          </a:xfrm>
          <a:prstGeom prst="rect">
            <a:avLst/>
          </a:prstGeom>
        </p:spPr>
        <p:txBody>
          <a:bodyPr vert="horz" lIns="121900" tIns="121900" rIns="121900" bIns="121900" rtlCol="0" anchor="t" anchorCtr="0">
            <a:noAutofit/>
          </a:bodyPr>
          <a:lstStyle/>
          <a:p>
            <a:pPr algn="l"/>
            <a:r>
              <a:rPr lang="en" dirty="0"/>
              <a:t>What </a:t>
            </a:r>
            <a:r>
              <a:rPr lang="en" dirty="0" smtClean="0"/>
              <a:t>worked</a:t>
            </a:r>
            <a:br>
              <a:rPr lang="en" dirty="0" smtClean="0"/>
            </a:br>
            <a:r>
              <a:rPr lang="en" sz="3200" dirty="0" smtClean="0"/>
              <a:t>Instagram</a:t>
            </a:r>
            <a:endParaRPr lang="en" sz="3200" dirty="0"/>
          </a:p>
        </p:txBody>
      </p:sp>
    </p:spTree>
    <p:extLst>
      <p:ext uri="{BB962C8B-B14F-4D97-AF65-F5344CB8AC3E}">
        <p14:creationId xmlns:p14="http://schemas.microsoft.com/office/powerpoint/2010/main" val="2842435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15600" y="425073"/>
            <a:ext cx="11360800" cy="834800"/>
          </a:xfrm>
          <a:prstGeom prst="rect">
            <a:avLst/>
          </a:prstGeom>
        </p:spPr>
        <p:txBody>
          <a:bodyPr vert="horz" lIns="121900" tIns="121900" rIns="121900" bIns="121900" rtlCol="0" anchor="t" anchorCtr="0">
            <a:noAutofit/>
          </a:bodyPr>
          <a:lstStyle/>
          <a:p>
            <a:pPr algn="l"/>
            <a:r>
              <a:rPr lang="en" dirty="0"/>
              <a:t>Metrics</a:t>
            </a:r>
          </a:p>
        </p:txBody>
      </p:sp>
      <p:sp>
        <p:nvSpPr>
          <p:cNvPr id="85" name="Shape 85"/>
          <p:cNvSpPr txBox="1">
            <a:spLocks noGrp="1"/>
          </p:cNvSpPr>
          <p:nvPr>
            <p:ph type="body" idx="1"/>
          </p:nvPr>
        </p:nvSpPr>
        <p:spPr>
          <a:xfrm>
            <a:off x="415600" y="1432560"/>
            <a:ext cx="11360800" cy="4736840"/>
          </a:xfrm>
          <a:prstGeom prst="rect">
            <a:avLst/>
          </a:prstGeom>
        </p:spPr>
        <p:txBody>
          <a:bodyPr vert="horz" lIns="121900" tIns="121900" rIns="121900" bIns="121900" rtlCol="0" anchor="t" anchorCtr="0">
            <a:noAutofit/>
          </a:bodyPr>
          <a:lstStyle/>
          <a:p>
            <a:pPr>
              <a:buNone/>
            </a:pPr>
            <a:r>
              <a:rPr lang="en" b="1" dirty="0"/>
              <a:t>RESULTS</a:t>
            </a:r>
          </a:p>
          <a:p>
            <a:pPr marL="609585" indent="-304792">
              <a:buAutoNum type="arabicPeriod"/>
            </a:pPr>
            <a:r>
              <a:rPr lang="en" dirty="0"/>
              <a:t>Gather minimum of 50 inquiries / week</a:t>
            </a:r>
          </a:p>
          <a:p>
            <a:pPr marL="609585" indent="-304792">
              <a:buAutoNum type="arabicPeriod"/>
            </a:pPr>
            <a:r>
              <a:rPr lang="en" dirty="0"/>
              <a:t>Inquiries must be converted to bookings every week</a:t>
            </a:r>
          </a:p>
          <a:p>
            <a:pPr marL="609585" indent="-304792">
              <a:buAutoNum type="arabicPeriod"/>
            </a:pPr>
            <a:r>
              <a:rPr lang="en" dirty="0"/>
              <a:t>Produce 100k sales from GCs/Frames/Cash Vouchers every </a:t>
            </a:r>
            <a:r>
              <a:rPr lang="en" dirty="0" smtClean="0"/>
              <a:t>month</a:t>
            </a:r>
          </a:p>
          <a:p>
            <a:pPr marL="304793" indent="0">
              <a:buNone/>
            </a:pPr>
            <a:endParaRPr lang="en" dirty="0"/>
          </a:p>
          <a:p>
            <a:pPr>
              <a:buNone/>
            </a:pPr>
            <a:r>
              <a:rPr lang="en" b="1" dirty="0"/>
              <a:t>ADS</a:t>
            </a:r>
          </a:p>
          <a:p>
            <a:pPr marL="609585" indent="-304792">
              <a:buAutoNum type="arabicPeriod"/>
            </a:pPr>
            <a:r>
              <a:rPr lang="en" dirty="0"/>
              <a:t>Produce 1 static ad per day</a:t>
            </a:r>
          </a:p>
          <a:p>
            <a:pPr marL="609585" indent="-304792">
              <a:buAutoNum type="arabicPeriod"/>
            </a:pPr>
            <a:r>
              <a:rPr lang="en" dirty="0"/>
              <a:t>Produce 1 gif ad per day</a:t>
            </a:r>
          </a:p>
          <a:p>
            <a:pPr marL="609585" indent="-304792">
              <a:buAutoNum type="arabicPeriod"/>
            </a:pPr>
            <a:r>
              <a:rPr lang="en" dirty="0"/>
              <a:t>Boost post an album per day</a:t>
            </a:r>
          </a:p>
          <a:p>
            <a:pPr marL="609585" indent="-304792">
              <a:buAutoNum type="arabicPeriod"/>
            </a:pPr>
            <a:r>
              <a:rPr lang="en" dirty="0"/>
              <a:t>Produce 1 boomerang featuring our photogs per week</a:t>
            </a:r>
          </a:p>
          <a:p>
            <a:pPr marL="609585" indent="-304792">
              <a:buAutoNum type="arabicPeriod"/>
            </a:pPr>
            <a:r>
              <a:rPr lang="en" dirty="0"/>
              <a:t>Produce 3 client testimonials per week</a:t>
            </a:r>
          </a:p>
        </p:txBody>
      </p:sp>
    </p:spTree>
    <p:extLst>
      <p:ext uri="{BB962C8B-B14F-4D97-AF65-F5344CB8AC3E}">
        <p14:creationId xmlns:p14="http://schemas.microsoft.com/office/powerpoint/2010/main" val="22232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8581"/>
          <a:stretch/>
        </p:blipFill>
        <p:spPr>
          <a:xfrm>
            <a:off x="4529138" y="0"/>
            <a:ext cx="7662862" cy="6856091"/>
          </a:xfrm>
          <a:prstGeom prst="rect">
            <a:avLst/>
          </a:prstGeom>
          <a:ln>
            <a:noFill/>
          </a:ln>
          <a:effectLst>
            <a:softEdge rad="112500"/>
          </a:effectLst>
        </p:spPr>
      </p:pic>
      <p:pic>
        <p:nvPicPr>
          <p:cNvPr id="3074" name="Picture 2" descr="https://www.castleos.com/Images/home_graphics/hand_holding_iphone_new_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438705"/>
            <a:ext cx="3062530" cy="4961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53113" y="475024"/>
            <a:ext cx="10848362" cy="4737107"/>
          </a:xfrm>
          <a:noFill/>
        </p:spPr>
        <p:txBody>
          <a:bodyPr/>
          <a:lstStyle/>
          <a:p>
            <a:r>
              <a:rPr lang="en-PH" dirty="0" smtClean="0"/>
              <a:t>BACKGROUND OF PROJECT</a:t>
            </a:r>
            <a:endParaRPr lang="en-PH" dirty="0"/>
          </a:p>
        </p:txBody>
      </p:sp>
      <p:sp>
        <p:nvSpPr>
          <p:cNvPr id="3" name="Content Placeholder 2"/>
          <p:cNvSpPr>
            <a:spLocks noGrp="1"/>
          </p:cNvSpPr>
          <p:nvPr>
            <p:ph idx="1"/>
          </p:nvPr>
        </p:nvSpPr>
        <p:spPr>
          <a:xfrm>
            <a:off x="2771774" y="1557337"/>
            <a:ext cx="9029701" cy="4475599"/>
          </a:xfrm>
          <a:solidFill>
            <a:schemeClr val="bg1">
              <a:alpha val="70000"/>
            </a:schemeClr>
          </a:solidFill>
        </p:spPr>
        <p:txBody>
          <a:bodyPr>
            <a:noAutofit/>
          </a:bodyPr>
          <a:lstStyle/>
          <a:p>
            <a:pPr marL="0" indent="0">
              <a:buNone/>
            </a:pPr>
            <a:r>
              <a:rPr lang="en-PH" dirty="0" smtClean="0"/>
              <a:t>TPC has been around for 15 years. We are known in the portrait photography industry, specifically baby photography. We are continuously offering new packages and new services (Ampersand &amp; The Story Company), however, only a select few are aware of who we are and what we offer. </a:t>
            </a:r>
          </a:p>
          <a:p>
            <a:pPr marL="0" indent="0" algn="ctr">
              <a:buNone/>
            </a:pPr>
            <a:endParaRPr lang="en-PH" dirty="0"/>
          </a:p>
          <a:p>
            <a:pPr marL="0" indent="0">
              <a:buNone/>
            </a:pPr>
            <a:r>
              <a:rPr lang="en-PH" dirty="0" smtClean="0"/>
              <a:t>In this digital age, only a few see the value of what we do and what we offer. </a:t>
            </a:r>
          </a:p>
          <a:p>
            <a:pPr marL="0" indent="0">
              <a:buNone/>
            </a:pPr>
            <a:endParaRPr lang="en-PH" dirty="0"/>
          </a:p>
          <a:p>
            <a:pPr marL="0" indent="0">
              <a:buNone/>
            </a:pPr>
            <a:r>
              <a:rPr lang="en-PH" dirty="0" smtClean="0"/>
              <a:t>TPC aims to change that. Through this project, we not only aim to place TPC at the top of the baby studio photography business, we will change public perspective on the value of printed portraits.</a:t>
            </a:r>
            <a:endParaRPr lang="en-PH" dirty="0"/>
          </a:p>
        </p:txBody>
      </p:sp>
    </p:spTree>
    <p:extLst>
      <p:ext uri="{BB962C8B-B14F-4D97-AF65-F5344CB8AC3E}">
        <p14:creationId xmlns:p14="http://schemas.microsoft.com/office/powerpoint/2010/main" val="4233294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21800"/>
            <a:ext cx="11360800" cy="834800"/>
          </a:xfrm>
          <a:prstGeom prst="rect">
            <a:avLst/>
          </a:prstGeom>
        </p:spPr>
        <p:txBody>
          <a:bodyPr vert="horz" lIns="121900" tIns="121900" rIns="121900" bIns="121900" rtlCol="0" anchor="t" anchorCtr="0">
            <a:noAutofit/>
          </a:bodyPr>
          <a:lstStyle/>
          <a:p>
            <a:r>
              <a:rPr lang="en"/>
              <a:t>What didn’t work</a:t>
            </a:r>
          </a:p>
        </p:txBody>
      </p:sp>
      <p:sp>
        <p:nvSpPr>
          <p:cNvPr id="91" name="Shape 91"/>
          <p:cNvSpPr txBox="1">
            <a:spLocks noGrp="1"/>
          </p:cNvSpPr>
          <p:nvPr>
            <p:ph type="body" idx="1"/>
          </p:nvPr>
        </p:nvSpPr>
        <p:spPr>
          <a:xfrm>
            <a:off x="415600" y="1536633"/>
            <a:ext cx="11360800" cy="4555200"/>
          </a:xfrm>
          <a:prstGeom prst="rect">
            <a:avLst/>
          </a:prstGeom>
        </p:spPr>
        <p:txBody>
          <a:bodyPr vert="horz" lIns="121900" tIns="121900" rIns="121900" bIns="121900" rtlCol="0" anchor="t" anchorCtr="0">
            <a:noAutofit/>
          </a:bodyPr>
          <a:lstStyle/>
          <a:p>
            <a:pPr marL="609585" indent="-304792">
              <a:buAutoNum type="arabicPeriod"/>
            </a:pPr>
            <a:r>
              <a:rPr lang="en" dirty="0"/>
              <a:t>Posting a video ad and not engaging client within the first 3 seconds</a:t>
            </a:r>
          </a:p>
          <a:p>
            <a:pPr marL="609585" indent="-304792">
              <a:buAutoNum type="arabicPeriod"/>
            </a:pPr>
            <a:r>
              <a:rPr lang="en" dirty="0"/>
              <a:t>Posting an ad with too many texts - when I boost post it, i get low engagement rate</a:t>
            </a:r>
          </a:p>
        </p:txBody>
      </p:sp>
    </p:spTree>
    <p:extLst>
      <p:ext uri="{BB962C8B-B14F-4D97-AF65-F5344CB8AC3E}">
        <p14:creationId xmlns:p14="http://schemas.microsoft.com/office/powerpoint/2010/main" val="3098243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15600" y="404960"/>
            <a:ext cx="11360800" cy="834800"/>
          </a:xfrm>
          <a:prstGeom prst="rect">
            <a:avLst/>
          </a:prstGeom>
        </p:spPr>
        <p:txBody>
          <a:bodyPr vert="horz" lIns="121900" tIns="121900" rIns="121900" bIns="121900" rtlCol="0" anchor="t" anchorCtr="0">
            <a:noAutofit/>
          </a:bodyPr>
          <a:lstStyle/>
          <a:p>
            <a:pPr algn="l"/>
            <a:r>
              <a:rPr lang="en" dirty="0"/>
              <a:t>What </a:t>
            </a:r>
            <a:r>
              <a:rPr lang="en" dirty="0" smtClean="0"/>
              <a:t>we can </a:t>
            </a:r>
            <a:r>
              <a:rPr lang="en" dirty="0"/>
              <a:t>do better</a:t>
            </a:r>
          </a:p>
        </p:txBody>
      </p:sp>
      <p:sp>
        <p:nvSpPr>
          <p:cNvPr id="97" name="Shape 97"/>
          <p:cNvSpPr txBox="1">
            <a:spLocks noGrp="1"/>
          </p:cNvSpPr>
          <p:nvPr>
            <p:ph type="body" idx="1"/>
          </p:nvPr>
        </p:nvSpPr>
        <p:spPr>
          <a:xfrm>
            <a:off x="415600" y="1470659"/>
            <a:ext cx="11360800" cy="4857473"/>
          </a:xfrm>
          <a:prstGeom prst="rect">
            <a:avLst/>
          </a:prstGeom>
        </p:spPr>
        <p:txBody>
          <a:bodyPr vert="horz" lIns="121900" tIns="121900" rIns="121900" bIns="121900" rtlCol="0" anchor="t" anchorCtr="0">
            <a:noAutofit/>
          </a:bodyPr>
          <a:lstStyle/>
          <a:p>
            <a:pPr marL="609585" indent="-304792">
              <a:buAutoNum type="arabicPeriod"/>
            </a:pPr>
            <a:r>
              <a:rPr lang="en" dirty="0"/>
              <a:t>Repost client testimonials </a:t>
            </a:r>
          </a:p>
          <a:p>
            <a:pPr marL="609585" indent="-304792">
              <a:buAutoNum type="arabicPeriod"/>
            </a:pPr>
            <a:r>
              <a:rPr lang="en" dirty="0"/>
              <a:t>Post more albums targeting family “creative/classic”</a:t>
            </a:r>
          </a:p>
          <a:p>
            <a:pPr marL="609585" indent="-304792">
              <a:buAutoNum type="arabicPeriod"/>
            </a:pPr>
            <a:r>
              <a:rPr lang="en" dirty="0"/>
              <a:t>Re-post the Family Portrait Guide album - what clothes to wear, etc</a:t>
            </a:r>
          </a:p>
          <a:p>
            <a:pPr marL="609585" indent="-304792">
              <a:buAutoNum type="arabicPeriod"/>
            </a:pPr>
            <a:r>
              <a:rPr lang="en" dirty="0"/>
              <a:t>Release ads as to what clients will expect on their 2nd year of membership</a:t>
            </a:r>
          </a:p>
          <a:p>
            <a:pPr marL="609585" indent="-304792">
              <a:buAutoNum type="arabicPeriod"/>
            </a:pPr>
            <a:r>
              <a:rPr lang="en" dirty="0"/>
              <a:t>Advertise our clean and safe studios for babies -- we laundry every week</a:t>
            </a:r>
          </a:p>
          <a:p>
            <a:pPr marL="609585" indent="-304792">
              <a:buAutoNum type="arabicPeriod"/>
            </a:pPr>
            <a:r>
              <a:rPr lang="en" dirty="0"/>
              <a:t>Advertise our photographers - expert in handling babies</a:t>
            </a:r>
          </a:p>
          <a:p>
            <a:pPr marL="609585" indent="-304792">
              <a:buAutoNum type="arabicPeriod"/>
            </a:pPr>
            <a:r>
              <a:rPr lang="en" dirty="0"/>
              <a:t>Advertise that babies are safe in our studio even if the nanny will bring the baby</a:t>
            </a:r>
          </a:p>
          <a:p>
            <a:pPr marL="609585" indent="-304792">
              <a:buAutoNum type="arabicPeriod"/>
            </a:pPr>
            <a:r>
              <a:rPr lang="en" dirty="0"/>
              <a:t>Create an instant link of our portfolio - Pinterest or an FB album that shows classic portraits for moms to share with her friends</a:t>
            </a:r>
          </a:p>
          <a:p>
            <a:pPr marL="609585" indent="-304792">
              <a:buAutoNum type="arabicPeriod"/>
            </a:pPr>
            <a:r>
              <a:rPr lang="en" dirty="0"/>
              <a:t>Comfort the reluctant moms by ensuring we shoot newborn in the morning where the mall is not crowded yet.</a:t>
            </a:r>
          </a:p>
          <a:p>
            <a:pPr marL="609585" indent="-304792">
              <a:buAutoNum type="arabicPeriod"/>
            </a:pPr>
            <a:r>
              <a:rPr lang="en" dirty="0"/>
              <a:t>Advertise on other website - e.g. Baby Center</a:t>
            </a:r>
          </a:p>
          <a:p>
            <a:pPr marL="609585" indent="-304792">
              <a:buAutoNum type="arabicPeriod"/>
            </a:pPr>
            <a:r>
              <a:rPr lang="en" dirty="0"/>
              <a:t>Blog about TPC experience written by a blogger or blog site - When in Manila</a:t>
            </a:r>
          </a:p>
        </p:txBody>
      </p:sp>
    </p:spTree>
    <p:extLst>
      <p:ext uri="{BB962C8B-B14F-4D97-AF65-F5344CB8AC3E}">
        <p14:creationId xmlns:p14="http://schemas.microsoft.com/office/powerpoint/2010/main" val="379562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09600" y="914400"/>
            <a:ext cx="10988040" cy="5318200"/>
          </a:xfrm>
          <a:prstGeom prst="rect">
            <a:avLst/>
          </a:prstGeom>
        </p:spPr>
        <p:txBody>
          <a:bodyPr vert="horz" lIns="121900" tIns="121900" rIns="121900" bIns="121900" rtlCol="0" anchor="t" anchorCtr="0">
            <a:noAutofit/>
          </a:bodyPr>
          <a:lstStyle/>
          <a:p>
            <a:pPr>
              <a:buNone/>
            </a:pPr>
            <a:r>
              <a:rPr lang="en" dirty="0"/>
              <a:t>12. Utilize Carousel Ads</a:t>
            </a:r>
          </a:p>
          <a:p>
            <a:pPr>
              <a:buNone/>
            </a:pPr>
            <a:r>
              <a:rPr lang="en" dirty="0"/>
              <a:t>13. Use my marketing mix to inspire conversations</a:t>
            </a:r>
          </a:p>
          <a:p>
            <a:pPr>
              <a:buNone/>
            </a:pPr>
            <a:r>
              <a:rPr lang="en" dirty="0"/>
              <a:t>14. Advertise our packaging (out of the box experience - e.g. Apple phone)</a:t>
            </a:r>
          </a:p>
          <a:p>
            <a:pPr>
              <a:buNone/>
            </a:pPr>
            <a:r>
              <a:rPr lang="en" dirty="0"/>
              <a:t>15. Utilize LCD ads in the malls/stores -- Research says 61% of respondents like to look ads in LCD screens</a:t>
            </a:r>
          </a:p>
          <a:p>
            <a:pPr>
              <a:buNone/>
            </a:pPr>
            <a:r>
              <a:rPr lang="en" dirty="0"/>
              <a:t>16. Turn to ads all the pains i gather in my market research every week</a:t>
            </a:r>
          </a:p>
          <a:p>
            <a:pPr>
              <a:buNone/>
            </a:pPr>
            <a:r>
              <a:rPr lang="en" dirty="0"/>
              <a:t>17. Produce more interesting things to tickle their curious minds (e.g. How do you take a baby’s portrait the TPC Way?)</a:t>
            </a:r>
          </a:p>
        </p:txBody>
      </p:sp>
    </p:spTree>
    <p:extLst>
      <p:ext uri="{BB962C8B-B14F-4D97-AF65-F5344CB8AC3E}">
        <p14:creationId xmlns:p14="http://schemas.microsoft.com/office/powerpoint/2010/main" val="1420522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15600" y="521800"/>
            <a:ext cx="11360800" cy="834800"/>
          </a:xfrm>
          <a:prstGeom prst="rect">
            <a:avLst/>
          </a:prstGeom>
        </p:spPr>
        <p:txBody>
          <a:bodyPr vert="horz" lIns="121900" tIns="121900" rIns="121900" bIns="121900" rtlCol="0" anchor="t" anchorCtr="0">
            <a:noAutofit/>
          </a:bodyPr>
          <a:lstStyle/>
          <a:p>
            <a:pPr algn="l"/>
            <a:r>
              <a:rPr lang="en" dirty="0"/>
              <a:t>Campaign for 2017</a:t>
            </a:r>
          </a:p>
        </p:txBody>
      </p:sp>
      <p:sp>
        <p:nvSpPr>
          <p:cNvPr id="109" name="Shape 109"/>
          <p:cNvSpPr txBox="1">
            <a:spLocks noGrp="1"/>
          </p:cNvSpPr>
          <p:nvPr>
            <p:ph type="body" idx="1"/>
          </p:nvPr>
        </p:nvSpPr>
        <p:spPr>
          <a:xfrm>
            <a:off x="415600" y="1607819"/>
            <a:ext cx="11360800" cy="4484013"/>
          </a:xfrm>
          <a:prstGeom prst="rect">
            <a:avLst/>
          </a:prstGeom>
        </p:spPr>
        <p:txBody>
          <a:bodyPr vert="horz" lIns="121900" tIns="121900" rIns="121900" bIns="121900" rtlCol="0" anchor="t" anchorCtr="0">
            <a:noAutofit/>
          </a:bodyPr>
          <a:lstStyle/>
          <a:p>
            <a:pPr>
              <a:lnSpc>
                <a:spcPct val="107916"/>
              </a:lnSpc>
              <a:buNone/>
            </a:pPr>
            <a:r>
              <a:rPr lang="en" sz="1867" b="1" dirty="0">
                <a:solidFill>
                  <a:schemeClr val="dk1"/>
                </a:solidFill>
                <a:latin typeface="Calibri"/>
                <a:ea typeface="Calibri"/>
                <a:cs typeface="Calibri"/>
                <a:sym typeface="Calibri"/>
              </a:rPr>
              <a:t>Campaign of the year –  TPC 15 years and TIME</a:t>
            </a:r>
          </a:p>
          <a:p>
            <a:pPr marL="304792" indent="-93131">
              <a:lnSpc>
                <a:spcPct val="107916"/>
              </a:lnSpc>
              <a:buClr>
                <a:schemeClr val="dk1"/>
              </a:buClr>
              <a:buSzPct val="78571"/>
              <a:buNone/>
            </a:pPr>
            <a:endParaRPr sz="1867" b="1" dirty="0">
              <a:solidFill>
                <a:schemeClr val="dk1"/>
              </a:solidFill>
              <a:latin typeface="Calibri"/>
              <a:ea typeface="Calibri"/>
              <a:cs typeface="Calibri"/>
              <a:sym typeface="Calibri"/>
            </a:endParaRPr>
          </a:p>
          <a:p>
            <a:pPr marL="304792" indent="-93131">
              <a:lnSpc>
                <a:spcPct val="107916"/>
              </a:lnSpc>
              <a:buClr>
                <a:schemeClr val="dk1"/>
              </a:buClr>
              <a:buSzPct val="78571"/>
              <a:buNone/>
            </a:pPr>
            <a:r>
              <a:rPr lang="en" sz="1867" b="1" dirty="0">
                <a:solidFill>
                  <a:schemeClr val="dk1"/>
                </a:solidFill>
                <a:latin typeface="Calibri"/>
                <a:ea typeface="Calibri"/>
                <a:cs typeface="Calibri"/>
                <a:sym typeface="Calibri"/>
              </a:rPr>
              <a:t>Rationale: </a:t>
            </a:r>
          </a:p>
          <a:p>
            <a:pPr marL="304792" indent="-93131">
              <a:lnSpc>
                <a:spcPct val="107916"/>
              </a:lnSpc>
              <a:buClr>
                <a:schemeClr val="dk1"/>
              </a:buClr>
              <a:buSzPct val="78571"/>
              <a:buNone/>
            </a:pPr>
            <a:r>
              <a:rPr lang="en" sz="1867" dirty="0">
                <a:solidFill>
                  <a:schemeClr val="dk1"/>
                </a:solidFill>
                <a:latin typeface="Calibri"/>
                <a:ea typeface="Calibri"/>
                <a:cs typeface="Calibri"/>
                <a:sym typeface="Calibri"/>
              </a:rPr>
              <a:t>2017 is the 15</a:t>
            </a:r>
            <a:r>
              <a:rPr lang="en" sz="1867" baseline="30000" dirty="0">
                <a:solidFill>
                  <a:schemeClr val="dk1"/>
                </a:solidFill>
                <a:latin typeface="Calibri"/>
                <a:ea typeface="Calibri"/>
                <a:cs typeface="Calibri"/>
                <a:sym typeface="Calibri"/>
              </a:rPr>
              <a:t>th</a:t>
            </a:r>
            <a:r>
              <a:rPr lang="en" sz="1867" dirty="0">
                <a:solidFill>
                  <a:schemeClr val="dk1"/>
                </a:solidFill>
                <a:latin typeface="Calibri"/>
                <a:ea typeface="Calibri"/>
                <a:cs typeface="Calibri"/>
                <a:sym typeface="Calibri"/>
              </a:rPr>
              <a:t> year of TPC. This is OUR year. </a:t>
            </a:r>
          </a:p>
          <a:p>
            <a:pPr marL="304792" indent="-93131">
              <a:lnSpc>
                <a:spcPct val="107916"/>
              </a:lnSpc>
              <a:buClr>
                <a:schemeClr val="dk1"/>
              </a:buClr>
              <a:buSzPct val="78571"/>
              <a:buNone/>
            </a:pPr>
            <a:r>
              <a:rPr lang="en" sz="1867" dirty="0">
                <a:solidFill>
                  <a:schemeClr val="dk1"/>
                </a:solidFill>
                <a:latin typeface="Calibri"/>
                <a:ea typeface="Calibri"/>
                <a:cs typeface="Calibri"/>
                <a:sym typeface="Calibri"/>
              </a:rPr>
              <a:t>We have been around for 15 years, making us one of the experts in baby photography. We will show clients the reason how we have lasted this long, how we became who we are, why we have become experts in baby photography. </a:t>
            </a:r>
          </a:p>
          <a:p>
            <a:pPr marL="304792" indent="-93131">
              <a:lnSpc>
                <a:spcPct val="107916"/>
              </a:lnSpc>
              <a:buClr>
                <a:schemeClr val="dk1"/>
              </a:buClr>
              <a:buSzPct val="78571"/>
              <a:buNone/>
            </a:pPr>
            <a:endParaRPr sz="1867" dirty="0">
              <a:solidFill>
                <a:schemeClr val="dk1"/>
              </a:solidFill>
              <a:latin typeface="Calibri"/>
              <a:ea typeface="Calibri"/>
              <a:cs typeface="Calibri"/>
              <a:sym typeface="Calibri"/>
            </a:endParaRPr>
          </a:p>
          <a:p>
            <a:pPr marL="304792" indent="-93131">
              <a:lnSpc>
                <a:spcPct val="107916"/>
              </a:lnSpc>
              <a:buClr>
                <a:schemeClr val="dk1"/>
              </a:buClr>
              <a:buSzPct val="78571"/>
              <a:buNone/>
            </a:pPr>
            <a:r>
              <a:rPr lang="en" sz="1867" dirty="0">
                <a:solidFill>
                  <a:schemeClr val="dk1"/>
                </a:solidFill>
                <a:latin typeface="Calibri"/>
                <a:ea typeface="Calibri"/>
                <a:cs typeface="Calibri"/>
                <a:sym typeface="Calibri"/>
              </a:rPr>
              <a:t>It’s all about being baby experts.</a:t>
            </a:r>
          </a:p>
          <a:p>
            <a:pPr marL="304792" indent="-93131">
              <a:lnSpc>
                <a:spcPct val="107916"/>
              </a:lnSpc>
              <a:buClr>
                <a:schemeClr val="dk1"/>
              </a:buClr>
              <a:buSzPct val="78571"/>
              <a:buNone/>
            </a:pPr>
            <a:endParaRPr sz="1867" dirty="0">
              <a:solidFill>
                <a:schemeClr val="dk1"/>
              </a:solidFill>
              <a:latin typeface="Calibri"/>
              <a:ea typeface="Calibri"/>
              <a:cs typeface="Calibri"/>
              <a:sym typeface="Calibri"/>
            </a:endParaRPr>
          </a:p>
          <a:p>
            <a:pPr marL="304792" indent="-93131">
              <a:lnSpc>
                <a:spcPct val="107916"/>
              </a:lnSpc>
              <a:spcAft>
                <a:spcPts val="1067"/>
              </a:spcAft>
              <a:buClr>
                <a:schemeClr val="dk1"/>
              </a:buClr>
              <a:buSzPct val="78571"/>
              <a:buNone/>
            </a:pPr>
            <a:r>
              <a:rPr lang="en" sz="1867" dirty="0">
                <a:solidFill>
                  <a:schemeClr val="dk1"/>
                </a:solidFill>
                <a:latin typeface="Calibri"/>
                <a:ea typeface="Calibri"/>
                <a:cs typeface="Calibri"/>
                <a:sym typeface="Calibri"/>
              </a:rPr>
              <a:t>When we capture portraits, we capture the relevance time in memories. Portraits are the only memories we can hold on to when time has run out. We highlight time and its relevance in our campaigns. </a:t>
            </a:r>
          </a:p>
          <a:p>
            <a:pPr>
              <a:buNone/>
            </a:pPr>
            <a:endParaRPr sz="1867" dirty="0"/>
          </a:p>
        </p:txBody>
      </p:sp>
    </p:spTree>
    <p:extLst>
      <p:ext uri="{BB962C8B-B14F-4D97-AF65-F5344CB8AC3E}">
        <p14:creationId xmlns:p14="http://schemas.microsoft.com/office/powerpoint/2010/main" val="1446664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33400" y="521800"/>
            <a:ext cx="11243000" cy="834800"/>
          </a:xfrm>
          <a:prstGeom prst="rect">
            <a:avLst/>
          </a:prstGeom>
        </p:spPr>
        <p:txBody>
          <a:bodyPr vert="horz" lIns="121900" tIns="121900" rIns="121900" bIns="121900" rtlCol="0" anchor="t" anchorCtr="0">
            <a:noAutofit/>
          </a:bodyPr>
          <a:lstStyle/>
          <a:p>
            <a:pPr algn="l"/>
            <a:r>
              <a:rPr lang="en" dirty="0"/>
              <a:t>Story Guide</a:t>
            </a:r>
          </a:p>
        </p:txBody>
      </p:sp>
      <p:sp>
        <p:nvSpPr>
          <p:cNvPr id="115" name="Shape 115"/>
          <p:cNvSpPr txBox="1">
            <a:spLocks noGrp="1"/>
          </p:cNvSpPr>
          <p:nvPr>
            <p:ph type="body" idx="1"/>
          </p:nvPr>
        </p:nvSpPr>
        <p:spPr>
          <a:xfrm>
            <a:off x="415600" y="1844039"/>
            <a:ext cx="11360800" cy="4247793"/>
          </a:xfrm>
          <a:prstGeom prst="rect">
            <a:avLst/>
          </a:prstGeom>
        </p:spPr>
        <p:txBody>
          <a:bodyPr vert="horz" lIns="121900" tIns="121900" rIns="121900" bIns="121900" rtlCol="0" anchor="t" anchorCtr="0">
            <a:noAutofit/>
          </a:bodyPr>
          <a:lstStyle/>
          <a:p>
            <a:pPr marL="914377" indent="-423323">
              <a:lnSpc>
                <a:spcPct val="107916"/>
              </a:lnSpc>
              <a:buClr>
                <a:schemeClr val="dk1"/>
              </a:buClr>
              <a:buSzPct val="100000"/>
              <a:buFont typeface="Calibri"/>
              <a:buAutoNum type="arabicPeriod"/>
            </a:pPr>
            <a:r>
              <a:rPr lang="en" sz="1867" dirty="0">
                <a:solidFill>
                  <a:schemeClr val="dk1"/>
                </a:solidFill>
                <a:latin typeface="Calibri"/>
                <a:ea typeface="Calibri"/>
                <a:cs typeface="Calibri"/>
                <a:sym typeface="Calibri"/>
              </a:rPr>
              <a:t>What stories have we contributed to TPC families?</a:t>
            </a:r>
          </a:p>
          <a:p>
            <a:pPr marL="914377" indent="-423323">
              <a:lnSpc>
                <a:spcPct val="107916"/>
              </a:lnSpc>
              <a:buClr>
                <a:schemeClr val="dk1"/>
              </a:buClr>
              <a:buSzPct val="100000"/>
              <a:buFont typeface="Calibri"/>
              <a:buAutoNum type="arabicPeriod"/>
            </a:pPr>
            <a:r>
              <a:rPr lang="en" sz="1867" dirty="0">
                <a:solidFill>
                  <a:schemeClr val="dk1"/>
                </a:solidFill>
                <a:latin typeface="Calibri"/>
                <a:ea typeface="Calibri"/>
                <a:cs typeface="Calibri"/>
                <a:sym typeface="Calibri"/>
              </a:rPr>
              <a:t>What stories are still alive and relevant to TPC families?</a:t>
            </a:r>
          </a:p>
          <a:p>
            <a:pPr marL="914377" indent="-423323">
              <a:lnSpc>
                <a:spcPct val="107916"/>
              </a:lnSpc>
              <a:buClr>
                <a:schemeClr val="dk1"/>
              </a:buClr>
              <a:buSzPct val="100000"/>
              <a:buFont typeface="Calibri"/>
              <a:buAutoNum type="arabicPeriod"/>
            </a:pPr>
            <a:r>
              <a:rPr lang="en" sz="1867" dirty="0">
                <a:solidFill>
                  <a:schemeClr val="dk1"/>
                </a:solidFill>
                <a:latin typeface="Calibri"/>
                <a:ea typeface="Calibri"/>
                <a:cs typeface="Calibri"/>
                <a:sym typeface="Calibri"/>
              </a:rPr>
              <a:t>Why do we still exist?</a:t>
            </a:r>
          </a:p>
          <a:p>
            <a:pPr marL="914377" indent="-423323">
              <a:lnSpc>
                <a:spcPct val="107916"/>
              </a:lnSpc>
              <a:buClr>
                <a:schemeClr val="dk1"/>
              </a:buClr>
              <a:buSzPct val="100000"/>
              <a:buFont typeface="Calibri"/>
              <a:buAutoNum type="arabicPeriod"/>
            </a:pPr>
            <a:r>
              <a:rPr lang="en" sz="1867" dirty="0">
                <a:solidFill>
                  <a:schemeClr val="dk1"/>
                </a:solidFill>
                <a:latin typeface="Calibri"/>
                <a:ea typeface="Calibri"/>
                <a:cs typeface="Calibri"/>
                <a:sym typeface="Calibri"/>
              </a:rPr>
              <a:t>What kind of happiness do we bring to clients?</a:t>
            </a:r>
          </a:p>
          <a:p>
            <a:pPr marL="914377" indent="-423323">
              <a:lnSpc>
                <a:spcPct val="107916"/>
              </a:lnSpc>
              <a:buClr>
                <a:schemeClr val="dk1"/>
              </a:buClr>
              <a:buSzPct val="100000"/>
              <a:buFont typeface="Calibri"/>
              <a:buAutoNum type="arabicPeriod"/>
            </a:pPr>
            <a:r>
              <a:rPr lang="en" sz="1867" dirty="0">
                <a:solidFill>
                  <a:schemeClr val="dk1"/>
                </a:solidFill>
                <a:latin typeface="Calibri"/>
                <a:ea typeface="Calibri"/>
                <a:cs typeface="Calibri"/>
                <a:sym typeface="Calibri"/>
              </a:rPr>
              <a:t>What added value or meaning do our portraits give to the lives of clients?</a:t>
            </a:r>
          </a:p>
          <a:p>
            <a:pPr marL="914377" indent="-423323">
              <a:lnSpc>
                <a:spcPct val="107916"/>
              </a:lnSpc>
              <a:buClr>
                <a:schemeClr val="dk1"/>
              </a:buClr>
              <a:buSzPct val="100000"/>
              <a:buFont typeface="Calibri"/>
              <a:buAutoNum type="arabicPeriod"/>
            </a:pPr>
            <a:r>
              <a:rPr lang="en" sz="1867" dirty="0">
                <a:solidFill>
                  <a:schemeClr val="dk1"/>
                </a:solidFill>
                <a:latin typeface="Calibri"/>
                <a:ea typeface="Calibri"/>
                <a:cs typeface="Calibri"/>
                <a:sym typeface="Calibri"/>
              </a:rPr>
              <a:t>What are the things to look out for in TPC as we turn 15 years? What’s in it for you?</a:t>
            </a:r>
          </a:p>
          <a:p>
            <a:pPr marL="914377" indent="-423323">
              <a:lnSpc>
                <a:spcPct val="107916"/>
              </a:lnSpc>
              <a:buClr>
                <a:schemeClr val="dk1"/>
              </a:buClr>
              <a:buSzPct val="100000"/>
              <a:buFont typeface="Calibri"/>
              <a:buAutoNum type="arabicPeriod"/>
            </a:pPr>
            <a:r>
              <a:rPr lang="en" sz="1867" dirty="0">
                <a:solidFill>
                  <a:schemeClr val="dk1"/>
                </a:solidFill>
                <a:latin typeface="Calibri"/>
                <a:ea typeface="Calibri"/>
                <a:cs typeface="Calibri"/>
                <a:sym typeface="Calibri"/>
              </a:rPr>
              <a:t>What’s the importance and relevance of time with portraits? </a:t>
            </a:r>
          </a:p>
          <a:p>
            <a:pPr marL="914377" indent="-423323">
              <a:lnSpc>
                <a:spcPct val="107916"/>
              </a:lnSpc>
              <a:buClr>
                <a:schemeClr val="dk1"/>
              </a:buClr>
              <a:buSzPct val="100000"/>
              <a:buFont typeface="Calibri"/>
              <a:buAutoNum type="arabicPeriod"/>
            </a:pPr>
            <a:r>
              <a:rPr lang="en" sz="1867" dirty="0">
                <a:solidFill>
                  <a:schemeClr val="dk1"/>
                </a:solidFill>
                <a:latin typeface="Calibri"/>
                <a:ea typeface="Calibri"/>
                <a:cs typeface="Calibri"/>
                <a:sym typeface="Calibri"/>
              </a:rPr>
              <a:t>How did TPC contribute to capturing time for families?</a:t>
            </a:r>
          </a:p>
          <a:p>
            <a:pPr marL="914377" indent="-423323">
              <a:lnSpc>
                <a:spcPct val="107916"/>
              </a:lnSpc>
              <a:spcAft>
                <a:spcPts val="1067"/>
              </a:spcAft>
              <a:buClr>
                <a:schemeClr val="dk1"/>
              </a:buClr>
              <a:buSzPct val="100000"/>
              <a:buFont typeface="Calibri"/>
              <a:buAutoNum type="arabicPeriod"/>
            </a:pPr>
            <a:r>
              <a:rPr lang="en" sz="1867" dirty="0">
                <a:solidFill>
                  <a:schemeClr val="dk1"/>
                </a:solidFill>
                <a:latin typeface="Calibri"/>
                <a:ea typeface="Calibri"/>
                <a:cs typeface="Calibri"/>
                <a:sym typeface="Calibri"/>
              </a:rPr>
              <a:t>How did we make impact in our clients lives? – we are baby experts – moms can trust us, a reason to book your baby’s portrait session with us</a:t>
            </a:r>
          </a:p>
        </p:txBody>
      </p:sp>
    </p:spTree>
    <p:extLst>
      <p:ext uri="{BB962C8B-B14F-4D97-AF65-F5344CB8AC3E}">
        <p14:creationId xmlns:p14="http://schemas.microsoft.com/office/powerpoint/2010/main" val="4282667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147433" y="234000"/>
            <a:ext cx="7272400" cy="728800"/>
          </a:xfrm>
          <a:prstGeom prst="rect">
            <a:avLst/>
          </a:prstGeom>
        </p:spPr>
        <p:txBody>
          <a:bodyPr vert="horz" lIns="121900" tIns="121900" rIns="121900" bIns="121900" rtlCol="0" anchor="t" anchorCtr="0">
            <a:noAutofit/>
          </a:bodyPr>
          <a:lstStyle/>
          <a:p>
            <a:pPr marL="304792" indent="-93131">
              <a:lnSpc>
                <a:spcPct val="107916"/>
              </a:lnSpc>
              <a:spcAft>
                <a:spcPts val="1067"/>
              </a:spcAft>
              <a:buClr>
                <a:schemeClr val="dk1"/>
              </a:buClr>
              <a:buSzPct val="78571"/>
              <a:buNone/>
            </a:pPr>
            <a:r>
              <a:rPr lang="en" sz="1867" b="1" dirty="0">
                <a:solidFill>
                  <a:schemeClr val="dk1"/>
                </a:solidFill>
                <a:latin typeface="Calibri"/>
                <a:ea typeface="Calibri"/>
                <a:cs typeface="Calibri"/>
                <a:sym typeface="Calibri"/>
              </a:rPr>
              <a:t>Supported by TPC Blog</a:t>
            </a:r>
          </a:p>
          <a:p>
            <a:pPr marL="304792" indent="0">
              <a:lnSpc>
                <a:spcPct val="107916"/>
              </a:lnSpc>
              <a:spcAft>
                <a:spcPts val="1067"/>
              </a:spcAft>
              <a:buNone/>
            </a:pPr>
            <a:r>
              <a:rPr lang="en" sz="1867" b="1" dirty="0">
                <a:solidFill>
                  <a:schemeClr val="dk1"/>
                </a:solidFill>
                <a:latin typeface="Calibri"/>
                <a:ea typeface="Calibri"/>
                <a:cs typeface="Calibri"/>
                <a:sym typeface="Calibri"/>
              </a:rPr>
              <a:t>Sub-campaign Per month: initiative connected to 15 years &amp; Time</a:t>
            </a:r>
          </a:p>
        </p:txBody>
      </p:sp>
      <p:graphicFrame>
        <p:nvGraphicFramePr>
          <p:cNvPr id="121" name="Shape 121"/>
          <p:cNvGraphicFramePr/>
          <p:nvPr>
            <p:extLst>
              <p:ext uri="{D42A27DB-BD31-4B8C-83A1-F6EECF244321}">
                <p14:modId xmlns:p14="http://schemas.microsoft.com/office/powerpoint/2010/main" val="3295027635"/>
              </p:ext>
            </p:extLst>
          </p:nvPr>
        </p:nvGraphicFramePr>
        <p:xfrm>
          <a:off x="944333" y="1249134"/>
          <a:ext cx="10335060" cy="5029878"/>
        </p:xfrm>
        <a:graphic>
          <a:graphicData uri="http://schemas.openxmlformats.org/drawingml/2006/table">
            <a:tbl>
              <a:tblPr>
                <a:noFill/>
              </a:tblPr>
              <a:tblGrid>
                <a:gridCol w="3445020"/>
                <a:gridCol w="3445020"/>
                <a:gridCol w="3445020"/>
              </a:tblGrid>
              <a:tr h="2755919">
                <a:tc>
                  <a:txBody>
                    <a:bodyPr/>
                    <a:lstStyle/>
                    <a:p>
                      <a:pPr marL="228600" lvl="0" indent="-69850" rtl="0">
                        <a:lnSpc>
                          <a:spcPct val="107916"/>
                        </a:lnSpc>
                        <a:spcBef>
                          <a:spcPts val="0"/>
                        </a:spcBef>
                        <a:spcAft>
                          <a:spcPts val="800"/>
                        </a:spcAft>
                        <a:buClr>
                          <a:schemeClr val="dk1"/>
                        </a:buClr>
                        <a:buSzPct val="91666"/>
                        <a:buFont typeface="Arial"/>
                        <a:buNone/>
                      </a:pPr>
                      <a:r>
                        <a:rPr lang="en" sz="1600" b="1" dirty="0">
                          <a:solidFill>
                            <a:schemeClr val="dk1"/>
                          </a:solidFill>
                          <a:latin typeface="Calibri"/>
                          <a:ea typeface="Calibri"/>
                          <a:cs typeface="Calibri"/>
                          <a:sym typeface="Calibri"/>
                        </a:rPr>
                        <a:t>Q1 – Feb and March</a:t>
                      </a:r>
                    </a:p>
                    <a:p>
                      <a:pPr marL="457200" lvl="0" indent="-69850" rtl="0">
                        <a:lnSpc>
                          <a:spcPct val="107916"/>
                        </a:lnSpc>
                        <a:spcBef>
                          <a:spcPts val="0"/>
                        </a:spcBef>
                        <a:spcAft>
                          <a:spcPts val="800"/>
                        </a:spcAft>
                        <a:buClr>
                          <a:schemeClr val="dk1"/>
                        </a:buClr>
                        <a:buSzPct val="91666"/>
                        <a:buFont typeface="Arial"/>
                        <a:buNone/>
                      </a:pPr>
                      <a:r>
                        <a:rPr lang="en" sz="1600" dirty="0">
                          <a:solidFill>
                            <a:schemeClr val="dk1"/>
                          </a:solidFill>
                          <a:latin typeface="Calibri"/>
                          <a:ea typeface="Calibri"/>
                          <a:cs typeface="Calibri"/>
                          <a:sym typeface="Calibri"/>
                        </a:rPr>
                        <a:t>FEB (Building Trust/Informing)</a:t>
                      </a:r>
                    </a:p>
                    <a:p>
                      <a:pPr marL="685800" lvl="0" indent="-304800" rtl="0">
                        <a:lnSpc>
                          <a:spcPct val="107916"/>
                        </a:lnSpc>
                        <a:spcBef>
                          <a:spcPts val="0"/>
                        </a:spcBef>
                        <a:buClr>
                          <a:schemeClr val="dk1"/>
                        </a:buClr>
                        <a:buSzPct val="100000"/>
                        <a:buChar char="●"/>
                      </a:pPr>
                      <a:r>
                        <a:rPr lang="en" sz="1600" dirty="0">
                          <a:solidFill>
                            <a:schemeClr val="dk1"/>
                          </a:solidFill>
                          <a:latin typeface="Calibri"/>
                          <a:ea typeface="Calibri"/>
                          <a:cs typeface="Calibri"/>
                          <a:sym typeface="Calibri"/>
                        </a:rPr>
                        <a:t>TPC 15 years book</a:t>
                      </a:r>
                    </a:p>
                    <a:p>
                      <a:pPr marL="685800" lvl="0" indent="-304800" rtl="0">
                        <a:lnSpc>
                          <a:spcPct val="107916"/>
                        </a:lnSpc>
                        <a:spcBef>
                          <a:spcPts val="0"/>
                        </a:spcBef>
                        <a:buClr>
                          <a:schemeClr val="dk1"/>
                        </a:buClr>
                        <a:buSzPct val="100000"/>
                        <a:buChar char="●"/>
                      </a:pPr>
                      <a:r>
                        <a:rPr lang="en" sz="1600" dirty="0">
                          <a:solidFill>
                            <a:schemeClr val="dk1"/>
                          </a:solidFill>
                          <a:latin typeface="Calibri"/>
                          <a:ea typeface="Calibri"/>
                          <a:cs typeface="Calibri"/>
                          <a:sym typeface="Calibri"/>
                        </a:rPr>
                        <a:t>Baby’s first Valentine’s portraits</a:t>
                      </a:r>
                    </a:p>
                    <a:p>
                      <a:pPr marL="685800" lvl="0" indent="-304800" rtl="0">
                        <a:lnSpc>
                          <a:spcPct val="107916"/>
                        </a:lnSpc>
                        <a:spcBef>
                          <a:spcPts val="0"/>
                        </a:spcBef>
                        <a:buClr>
                          <a:schemeClr val="dk1"/>
                        </a:buClr>
                        <a:buSzPct val="100000"/>
                        <a:buChar char="●"/>
                      </a:pPr>
                      <a:r>
                        <a:rPr lang="en" sz="1600" dirty="0">
                          <a:solidFill>
                            <a:schemeClr val="dk1"/>
                          </a:solidFill>
                          <a:latin typeface="Calibri"/>
                          <a:ea typeface="Calibri"/>
                          <a:cs typeface="Calibri"/>
                          <a:sym typeface="Calibri"/>
                        </a:rPr>
                        <a:t>Remembering grandparents and their unconditional love</a:t>
                      </a:r>
                    </a:p>
                    <a:p>
                      <a:pPr marL="685800" lvl="0" indent="-304800" rtl="0">
                        <a:lnSpc>
                          <a:spcPct val="107916"/>
                        </a:lnSpc>
                        <a:spcBef>
                          <a:spcPts val="0"/>
                        </a:spcBef>
                        <a:buClr>
                          <a:schemeClr val="dk1"/>
                        </a:buClr>
                        <a:buSzPct val="100000"/>
                        <a:buChar char="●"/>
                      </a:pPr>
                      <a:r>
                        <a:rPr lang="en" sz="1600" dirty="0">
                          <a:solidFill>
                            <a:schemeClr val="dk1"/>
                          </a:solidFill>
                          <a:latin typeface="Calibri"/>
                          <a:ea typeface="Calibri"/>
                          <a:cs typeface="Calibri"/>
                          <a:sym typeface="Calibri"/>
                        </a:rPr>
                        <a:t>Celebrating all kinds of love #lovewins</a:t>
                      </a:r>
                    </a:p>
                  </a:txBody>
                  <a:tcPr marL="121900" marR="121900" marT="121900" marB="121900"/>
                </a:tc>
                <a:tc>
                  <a:txBody>
                    <a:bodyPr/>
                    <a:lstStyle/>
                    <a:p>
                      <a:pPr marL="228600" lvl="0" indent="-69850" rtl="0">
                        <a:lnSpc>
                          <a:spcPct val="107916"/>
                        </a:lnSpc>
                        <a:spcBef>
                          <a:spcPts val="0"/>
                        </a:spcBef>
                        <a:spcAft>
                          <a:spcPts val="800"/>
                        </a:spcAft>
                        <a:buClr>
                          <a:schemeClr val="dk1"/>
                        </a:buClr>
                        <a:buSzPct val="91666"/>
                        <a:buFont typeface="Arial"/>
                        <a:buNone/>
                      </a:pPr>
                      <a:r>
                        <a:rPr lang="en" sz="1600" b="1">
                          <a:solidFill>
                            <a:schemeClr val="dk1"/>
                          </a:solidFill>
                          <a:latin typeface="Calibri"/>
                          <a:ea typeface="Calibri"/>
                          <a:cs typeface="Calibri"/>
                          <a:sym typeface="Calibri"/>
                        </a:rPr>
                        <a:t>Q2 – April, May, June</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outdoor portraits</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mother’s day</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portraits with mom</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christmas in june</a:t>
                      </a:r>
                    </a:p>
                  </a:txBody>
                  <a:tcPr marL="121900" marR="121900" marT="121900" marB="121900"/>
                </a:tc>
                <a:tc>
                  <a:txBody>
                    <a:bodyPr/>
                    <a:lstStyle/>
                    <a:p>
                      <a:pPr marL="228600" lvl="0" indent="-69850" rtl="0">
                        <a:lnSpc>
                          <a:spcPct val="107916"/>
                        </a:lnSpc>
                        <a:spcBef>
                          <a:spcPts val="0"/>
                        </a:spcBef>
                        <a:spcAft>
                          <a:spcPts val="800"/>
                        </a:spcAft>
                        <a:buClr>
                          <a:srgbClr val="000000"/>
                        </a:buClr>
                        <a:buSzPct val="91666"/>
                        <a:buNone/>
                      </a:pPr>
                      <a:r>
                        <a:rPr lang="en" sz="1600" b="1">
                          <a:solidFill>
                            <a:schemeClr val="dk1"/>
                          </a:solidFill>
                          <a:latin typeface="Calibri"/>
                          <a:ea typeface="Calibri"/>
                          <a:cs typeface="Calibri"/>
                          <a:sym typeface="Calibri"/>
                        </a:rPr>
                        <a:t>Q4– Oct, Nov, Dec</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christmas promotions</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all about family portraits</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reconnecting</a:t>
                      </a:r>
                    </a:p>
                    <a:p>
                      <a:pPr marL="685800" lvl="0" indent="-304800" rtl="0">
                        <a:lnSpc>
                          <a:spcPct val="107916"/>
                        </a:lnSpc>
                        <a:spcBef>
                          <a:spcPts val="0"/>
                        </a:spcBef>
                        <a:spcAft>
                          <a:spcPts val="800"/>
                        </a:spcAft>
                        <a:buClr>
                          <a:schemeClr val="dk1"/>
                        </a:buClr>
                        <a:buSzPct val="100000"/>
                        <a:buChar char="●"/>
                      </a:pPr>
                      <a:r>
                        <a:rPr lang="en" sz="1600">
                          <a:solidFill>
                            <a:schemeClr val="dk1"/>
                          </a:solidFill>
                          <a:latin typeface="Calibri"/>
                          <a:ea typeface="Calibri"/>
                          <a:cs typeface="Calibri"/>
                          <a:sym typeface="Calibri"/>
                        </a:rPr>
                        <a:t>creating new stories</a:t>
                      </a:r>
                    </a:p>
                    <a:p>
                      <a:pPr lvl="0" rtl="0">
                        <a:lnSpc>
                          <a:spcPct val="107916"/>
                        </a:lnSpc>
                        <a:spcBef>
                          <a:spcPts val="0"/>
                        </a:spcBef>
                        <a:buNone/>
                      </a:pPr>
                      <a:endParaRPr sz="1600">
                        <a:solidFill>
                          <a:schemeClr val="dk1"/>
                        </a:solidFill>
                        <a:latin typeface="Calibri"/>
                        <a:ea typeface="Calibri"/>
                        <a:cs typeface="Calibri"/>
                        <a:sym typeface="Calibri"/>
                      </a:endParaRPr>
                    </a:p>
                  </a:txBody>
                  <a:tcPr marL="121900" marR="121900" marT="121900" marB="121900"/>
                </a:tc>
              </a:tr>
              <a:tr h="2212867">
                <a:tc>
                  <a:txBody>
                    <a:bodyPr/>
                    <a:lstStyle/>
                    <a:p>
                      <a:pPr marL="457200" lvl="0" indent="-69850" rtl="0">
                        <a:lnSpc>
                          <a:spcPct val="107916"/>
                        </a:lnSpc>
                        <a:spcBef>
                          <a:spcPts val="0"/>
                        </a:spcBef>
                        <a:spcAft>
                          <a:spcPts val="800"/>
                        </a:spcAft>
                        <a:buClr>
                          <a:schemeClr val="dk1"/>
                        </a:buClr>
                        <a:buSzPct val="91666"/>
                        <a:buFont typeface="Arial"/>
                        <a:buNone/>
                      </a:pPr>
                      <a:r>
                        <a:rPr lang="en" sz="1600">
                          <a:solidFill>
                            <a:schemeClr val="dk1"/>
                          </a:solidFill>
                          <a:latin typeface="Calibri"/>
                          <a:ea typeface="Calibri"/>
                          <a:cs typeface="Calibri"/>
                          <a:sym typeface="Calibri"/>
                        </a:rPr>
                        <a:t>MARCH (Informing/Delighting Customers)</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all about graduating</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graduating from being an only child to welcoming sibling</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graduating from first tooth</a:t>
                      </a:r>
                    </a:p>
                    <a:p>
                      <a:pPr marL="685800" lvl="0" indent="-304800" rtl="0">
                        <a:lnSpc>
                          <a:spcPct val="107916"/>
                        </a:lnSpc>
                        <a:spcBef>
                          <a:spcPts val="0"/>
                        </a:spcBef>
                        <a:buClr>
                          <a:schemeClr val="dk1"/>
                        </a:buClr>
                        <a:buSzPct val="100000"/>
                        <a:buChar char="●"/>
                      </a:pPr>
                      <a:r>
                        <a:rPr lang="en" sz="1600">
                          <a:solidFill>
                            <a:schemeClr val="dk1"/>
                          </a:solidFill>
                          <a:latin typeface="Calibri"/>
                          <a:ea typeface="Calibri"/>
                          <a:cs typeface="Calibri"/>
                          <a:sym typeface="Calibri"/>
                        </a:rPr>
                        <a:t>TPC baby graduate</a:t>
                      </a:r>
                    </a:p>
                  </a:txBody>
                  <a:tcPr marL="121900" marR="121900" marT="121900" marB="121900"/>
                </a:tc>
                <a:tc>
                  <a:txBody>
                    <a:bodyPr/>
                    <a:lstStyle/>
                    <a:p>
                      <a:pPr marL="228600" lvl="0" indent="-69850" rtl="0">
                        <a:lnSpc>
                          <a:spcPct val="107916"/>
                        </a:lnSpc>
                        <a:spcBef>
                          <a:spcPts val="0"/>
                        </a:spcBef>
                        <a:spcAft>
                          <a:spcPts val="800"/>
                        </a:spcAft>
                        <a:buClr>
                          <a:schemeClr val="dk1"/>
                        </a:buClr>
                        <a:buSzPct val="91666"/>
                        <a:buFont typeface="Arial"/>
                        <a:buNone/>
                      </a:pPr>
                      <a:r>
                        <a:rPr lang="en" sz="1600" b="1" dirty="0">
                          <a:solidFill>
                            <a:schemeClr val="dk1"/>
                          </a:solidFill>
                          <a:latin typeface="Calibri"/>
                          <a:ea typeface="Calibri"/>
                          <a:cs typeface="Calibri"/>
                          <a:sym typeface="Calibri"/>
                        </a:rPr>
                        <a:t>Q3- July, August, Sept</a:t>
                      </a:r>
                    </a:p>
                    <a:p>
                      <a:pPr marL="685800" lvl="0" indent="-304800" rtl="0">
                        <a:lnSpc>
                          <a:spcPct val="107916"/>
                        </a:lnSpc>
                        <a:spcBef>
                          <a:spcPts val="0"/>
                        </a:spcBef>
                        <a:buClr>
                          <a:schemeClr val="dk1"/>
                        </a:buClr>
                        <a:buSzPct val="100000"/>
                        <a:buChar char="●"/>
                      </a:pPr>
                      <a:r>
                        <a:rPr lang="en" sz="1600" dirty="0">
                          <a:solidFill>
                            <a:schemeClr val="dk1"/>
                          </a:solidFill>
                          <a:latin typeface="Calibri"/>
                          <a:ea typeface="Calibri"/>
                          <a:cs typeface="Calibri"/>
                          <a:sym typeface="Calibri"/>
                        </a:rPr>
                        <a:t>July – anniversary 15 years</a:t>
                      </a:r>
                    </a:p>
                    <a:p>
                      <a:pPr marL="685800" lvl="0" indent="-304800" rtl="0">
                        <a:lnSpc>
                          <a:spcPct val="107916"/>
                        </a:lnSpc>
                        <a:spcBef>
                          <a:spcPts val="0"/>
                        </a:spcBef>
                        <a:buClr>
                          <a:schemeClr val="dk1"/>
                        </a:buClr>
                        <a:buSzPct val="100000"/>
                        <a:buChar char="●"/>
                      </a:pPr>
                      <a:r>
                        <a:rPr lang="en" sz="1600" dirty="0">
                          <a:solidFill>
                            <a:schemeClr val="dk1"/>
                          </a:solidFill>
                          <a:latin typeface="Calibri"/>
                          <a:ea typeface="Calibri"/>
                          <a:cs typeface="Calibri"/>
                          <a:sym typeface="Calibri"/>
                        </a:rPr>
                        <a:t>TPC 15 years book</a:t>
                      </a:r>
                    </a:p>
                  </a:txBody>
                  <a:tcPr marL="121900" marR="121900" marT="121900" marB="121900"/>
                </a:tc>
                <a:tc>
                  <a:txBody>
                    <a:bodyPr/>
                    <a:lstStyle/>
                    <a:p>
                      <a:pPr lvl="0" rtl="0">
                        <a:lnSpc>
                          <a:spcPct val="107916"/>
                        </a:lnSpc>
                        <a:spcBef>
                          <a:spcPts val="0"/>
                        </a:spcBef>
                        <a:spcAft>
                          <a:spcPts val="800"/>
                        </a:spcAft>
                        <a:buNone/>
                      </a:pPr>
                      <a:endParaRPr sz="1600" dirty="0"/>
                    </a:p>
                  </a:txBody>
                  <a:tcPr marL="121900" marR="121900" marT="121900" marB="121900"/>
                </a:tc>
              </a:tr>
            </a:tbl>
          </a:graphicData>
        </a:graphic>
      </p:graphicFrame>
    </p:spTree>
    <p:extLst>
      <p:ext uri="{BB962C8B-B14F-4D97-AF65-F5344CB8AC3E}">
        <p14:creationId xmlns:p14="http://schemas.microsoft.com/office/powerpoint/2010/main" val="2263474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may contain: 1 person"/>
          <p:cNvPicPr>
            <a:picLocks noChangeAspect="1" noChangeArrowheads="1"/>
          </p:cNvPicPr>
          <p:nvPr/>
        </p:nvPicPr>
        <p:blipFill rotWithShape="1">
          <a:blip r:embed="rId2">
            <a:extLst>
              <a:ext uri="{28A0092B-C50C-407E-A947-70E740481C1C}">
                <a14:useLocalDpi xmlns:a14="http://schemas.microsoft.com/office/drawing/2010/main" val="0"/>
              </a:ext>
            </a:extLst>
          </a:blip>
          <a:srcRect t="24629" b="709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440674" y="3685015"/>
            <a:ext cx="9651242" cy="996167"/>
          </a:xfrm>
        </p:spPr>
        <p:txBody>
          <a:bodyPr>
            <a:normAutofit/>
          </a:bodyPr>
          <a:lstStyle/>
          <a:p>
            <a:r>
              <a:rPr lang="en-PH" sz="5400" dirty="0" smtClean="0"/>
              <a:t>THE END.</a:t>
            </a:r>
            <a:endParaRPr lang="en-PH" sz="5400" dirty="0"/>
          </a:p>
        </p:txBody>
      </p:sp>
    </p:spTree>
    <p:extLst>
      <p:ext uri="{BB962C8B-B14F-4D97-AF65-F5344CB8AC3E}">
        <p14:creationId xmlns:p14="http://schemas.microsoft.com/office/powerpoint/2010/main" val="1180595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thecultureconcept.com/wp-content/uploads/2011/07/Baby-009.jpg"/>
          <p:cNvPicPr>
            <a:picLocks noChangeAspect="1" noChangeArrowheads="1"/>
          </p:cNvPicPr>
          <p:nvPr/>
        </p:nvPicPr>
        <p:blipFill rotWithShape="1">
          <a:blip r:embed="rId2">
            <a:extLst>
              <a:ext uri="{28A0092B-C50C-407E-A947-70E740481C1C}">
                <a14:useLocalDpi xmlns:a14="http://schemas.microsoft.com/office/drawing/2010/main" val="0"/>
              </a:ext>
            </a:extLst>
          </a:blip>
          <a:srcRect r="11192" b="4315"/>
          <a:stretch/>
        </p:blipFill>
        <p:spPr bwMode="auto">
          <a:xfrm>
            <a:off x="6669975" y="1531931"/>
            <a:ext cx="5522025" cy="371849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may contain: 1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1"/>
            <a:ext cx="6276513" cy="50212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559678"/>
            <a:ext cx="4680012" cy="4952492"/>
          </a:xfrm>
        </p:spPr>
        <p:txBody>
          <a:bodyPr/>
          <a:lstStyle/>
          <a:p>
            <a:r>
              <a:rPr lang="en-PH" dirty="0" smtClean="0"/>
              <a:t>OBJECTIVES</a:t>
            </a:r>
            <a:endParaRPr lang="en-PH" dirty="0"/>
          </a:p>
        </p:txBody>
      </p:sp>
      <p:sp>
        <p:nvSpPr>
          <p:cNvPr id="4" name="Content Placeholder 3"/>
          <p:cNvSpPr>
            <a:spLocks noGrp="1"/>
          </p:cNvSpPr>
          <p:nvPr>
            <p:ph sz="half" idx="1"/>
          </p:nvPr>
        </p:nvSpPr>
        <p:spPr>
          <a:xfrm>
            <a:off x="229339" y="2139519"/>
            <a:ext cx="2851211" cy="4413624"/>
          </a:xfrm>
        </p:spPr>
        <p:txBody>
          <a:bodyPr/>
          <a:lstStyle/>
          <a:p>
            <a:pPr marL="0" indent="0">
              <a:buNone/>
            </a:pPr>
            <a:r>
              <a:rPr lang="en-PH" dirty="0" smtClean="0"/>
              <a:t>Be perceived as the </a:t>
            </a:r>
            <a:r>
              <a:rPr lang="en-PH" b="1" dirty="0" smtClean="0"/>
              <a:t>baby experts </a:t>
            </a:r>
            <a:r>
              <a:rPr lang="en-PH" dirty="0" smtClean="0"/>
              <a:t>of today, a status symbol in baby photography.</a:t>
            </a:r>
          </a:p>
          <a:p>
            <a:endParaRPr lang="en-US" dirty="0" smtClean="0"/>
          </a:p>
          <a:p>
            <a:endParaRPr lang="en-PH" dirty="0"/>
          </a:p>
        </p:txBody>
      </p:sp>
      <p:sp>
        <p:nvSpPr>
          <p:cNvPr id="5" name="Content Placeholder 4"/>
          <p:cNvSpPr>
            <a:spLocks noGrp="1"/>
          </p:cNvSpPr>
          <p:nvPr>
            <p:ph sz="half" idx="2"/>
          </p:nvPr>
        </p:nvSpPr>
        <p:spPr>
          <a:xfrm>
            <a:off x="7137646" y="1661652"/>
            <a:ext cx="4718482" cy="2847341"/>
          </a:xfrm>
        </p:spPr>
        <p:txBody>
          <a:bodyPr/>
          <a:lstStyle/>
          <a:p>
            <a:pPr marL="0" indent="0">
              <a:buNone/>
            </a:pPr>
            <a:r>
              <a:rPr lang="en-PH" dirty="0" smtClean="0"/>
              <a:t>Become </a:t>
            </a:r>
            <a:r>
              <a:rPr lang="en-PH" b="1" dirty="0" smtClean="0"/>
              <a:t>baby experts online</a:t>
            </a:r>
            <a:r>
              <a:rPr lang="en-PH" dirty="0" smtClean="0"/>
              <a:t>, </a:t>
            </a:r>
            <a:r>
              <a:rPr lang="en-US" dirty="0" smtClean="0"/>
              <a:t>the </a:t>
            </a:r>
            <a:r>
              <a:rPr lang="en-US" dirty="0"/>
              <a:t>go-to source of authoritative information on anything baby related.</a:t>
            </a:r>
            <a:endParaRPr lang="en-PH" dirty="0"/>
          </a:p>
          <a:p>
            <a:endParaRPr lang="en-PH" dirty="0"/>
          </a:p>
        </p:txBody>
      </p:sp>
    </p:spTree>
    <p:extLst>
      <p:ext uri="{BB962C8B-B14F-4D97-AF65-F5344CB8AC3E}">
        <p14:creationId xmlns:p14="http://schemas.microsoft.com/office/powerpoint/2010/main" val="4230539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0881"/>
          <a:stretch/>
        </p:blipFill>
        <p:spPr>
          <a:xfrm>
            <a:off x="0" y="2835346"/>
            <a:ext cx="12191999" cy="4022654"/>
          </a:xfrm>
          <a:prstGeom prst="rect">
            <a:avLst/>
          </a:prstGeom>
        </p:spPr>
      </p:pic>
      <p:sp>
        <p:nvSpPr>
          <p:cNvPr id="5" name="Title 4"/>
          <p:cNvSpPr>
            <a:spLocks noGrp="1"/>
          </p:cNvSpPr>
          <p:nvPr>
            <p:ph type="title"/>
          </p:nvPr>
        </p:nvSpPr>
        <p:spPr>
          <a:xfrm>
            <a:off x="2212258" y="1602201"/>
            <a:ext cx="8691716" cy="959833"/>
          </a:xfrm>
        </p:spPr>
        <p:txBody>
          <a:bodyPr>
            <a:normAutofit fontScale="90000"/>
          </a:bodyPr>
          <a:lstStyle/>
          <a:p>
            <a:pPr algn="l"/>
            <a:r>
              <a:rPr lang="en-PH" dirty="0"/>
              <a:t>“</a:t>
            </a:r>
            <a:r>
              <a:rPr lang="en-PH" dirty="0" smtClean="0"/>
              <a:t>We go beyond </a:t>
            </a:r>
            <a:r>
              <a:rPr lang="en-PH" dirty="0"/>
              <a:t>photography.”</a:t>
            </a:r>
            <a:br>
              <a:rPr lang="en-PH" dirty="0"/>
            </a:br>
            <a:endParaRPr lang="en-PH" dirty="0"/>
          </a:p>
        </p:txBody>
      </p:sp>
      <p:sp>
        <p:nvSpPr>
          <p:cNvPr id="6" name="Content Placeholder 5"/>
          <p:cNvSpPr>
            <a:spLocks noGrp="1"/>
          </p:cNvSpPr>
          <p:nvPr>
            <p:ph idx="1"/>
          </p:nvPr>
        </p:nvSpPr>
        <p:spPr>
          <a:xfrm>
            <a:off x="1219200" y="344130"/>
            <a:ext cx="10289456" cy="984760"/>
          </a:xfrm>
        </p:spPr>
        <p:txBody>
          <a:bodyPr>
            <a:normAutofit lnSpcReduction="10000"/>
          </a:bodyPr>
          <a:lstStyle/>
          <a:p>
            <a:pPr marL="0" indent="0">
              <a:buNone/>
            </a:pPr>
            <a:r>
              <a:rPr lang="en-PH" sz="2800" dirty="0" smtClean="0"/>
              <a:t>Get people to care about TPC. Re-establish the perceived value that our brand is something that people ASPIRE for. </a:t>
            </a:r>
          </a:p>
          <a:p>
            <a:endParaRPr lang="en-PH" dirty="0"/>
          </a:p>
        </p:txBody>
      </p:sp>
    </p:spTree>
    <p:extLst>
      <p:ext uri="{BB962C8B-B14F-4D97-AF65-F5344CB8AC3E}">
        <p14:creationId xmlns:p14="http://schemas.microsoft.com/office/powerpoint/2010/main" val="10583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writtent.com/blog/wp-content/uploads/2014/04/Fotolia_62393806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610" y="0"/>
            <a:ext cx="972139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03321" y="5288788"/>
            <a:ext cx="7894320" cy="4952492"/>
          </a:xfrm>
        </p:spPr>
        <p:txBody>
          <a:bodyPr/>
          <a:lstStyle/>
          <a:p>
            <a:r>
              <a:rPr lang="en-PH" dirty="0" smtClean="0"/>
              <a:t>MAIN GOAL</a:t>
            </a:r>
            <a:endParaRPr lang="en-PH" dirty="0"/>
          </a:p>
        </p:txBody>
      </p:sp>
      <p:sp>
        <p:nvSpPr>
          <p:cNvPr id="3" name="Content Placeholder 2"/>
          <p:cNvSpPr>
            <a:spLocks noGrp="1"/>
          </p:cNvSpPr>
          <p:nvPr>
            <p:ph idx="1"/>
          </p:nvPr>
        </p:nvSpPr>
        <p:spPr>
          <a:xfrm>
            <a:off x="7132320" y="213361"/>
            <a:ext cx="7543800" cy="3215640"/>
          </a:xfrm>
        </p:spPr>
        <p:txBody>
          <a:bodyPr>
            <a:normAutofit/>
          </a:bodyPr>
          <a:lstStyle/>
          <a:p>
            <a:pPr marL="0" indent="0">
              <a:buNone/>
            </a:pPr>
            <a:r>
              <a:rPr lang="en-PH" sz="8000" b="1" dirty="0" smtClean="0"/>
              <a:t>Make TPC</a:t>
            </a:r>
            <a:endParaRPr lang="en-PH" sz="8000" b="1" dirty="0"/>
          </a:p>
        </p:txBody>
      </p:sp>
    </p:spTree>
    <p:extLst>
      <p:ext uri="{BB962C8B-B14F-4D97-AF65-F5344CB8AC3E}">
        <p14:creationId xmlns:p14="http://schemas.microsoft.com/office/powerpoint/2010/main" val="138115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929" y="363794"/>
            <a:ext cx="6425379" cy="4804246"/>
          </a:xfrm>
        </p:spPr>
        <p:txBody>
          <a:bodyPr/>
          <a:lstStyle/>
          <a:p>
            <a:r>
              <a:rPr lang="en-PH" dirty="0" smtClean="0"/>
              <a:t>TARGET MARKET</a:t>
            </a:r>
            <a:endParaRPr lang="en-PH" dirty="0"/>
          </a:p>
        </p:txBody>
      </p:sp>
      <p:sp>
        <p:nvSpPr>
          <p:cNvPr id="3" name="Content Placeholder 2"/>
          <p:cNvSpPr>
            <a:spLocks noGrp="1"/>
          </p:cNvSpPr>
          <p:nvPr>
            <p:ph idx="1"/>
          </p:nvPr>
        </p:nvSpPr>
        <p:spPr>
          <a:xfrm>
            <a:off x="5299586" y="1651819"/>
            <a:ext cx="6518788" cy="4829140"/>
          </a:xfrm>
        </p:spPr>
        <p:txBody>
          <a:bodyPr>
            <a:normAutofit lnSpcReduction="10000"/>
          </a:bodyPr>
          <a:lstStyle/>
          <a:p>
            <a:pPr marL="0" lvl="0" indent="0" algn="r">
              <a:buNone/>
            </a:pPr>
            <a:r>
              <a:rPr lang="en-US" dirty="0" smtClean="0"/>
              <a:t>25 to 40 year-old females, moms. They reside </a:t>
            </a:r>
            <a:r>
              <a:rPr lang="en-US" dirty="0"/>
              <a:t>in </a:t>
            </a:r>
            <a:r>
              <a:rPr lang="en-US" dirty="0" smtClean="0"/>
              <a:t>central business districts. They usually browse for furniture, travel in the places the likes of </a:t>
            </a:r>
            <a:r>
              <a:rPr lang="en-US" dirty="0" err="1" smtClean="0"/>
              <a:t>Aman</a:t>
            </a:r>
            <a:r>
              <a:rPr lang="en-US" dirty="0" smtClean="0"/>
              <a:t> </a:t>
            </a:r>
            <a:r>
              <a:rPr lang="en-US" dirty="0" err="1" smtClean="0"/>
              <a:t>Pulo</a:t>
            </a:r>
            <a:r>
              <a:rPr lang="en-US" dirty="0"/>
              <a:t> </a:t>
            </a:r>
            <a:r>
              <a:rPr lang="en-US" dirty="0" smtClean="0"/>
              <a:t>and </a:t>
            </a:r>
            <a:r>
              <a:rPr lang="en-US" dirty="0" err="1" smtClean="0"/>
              <a:t>Balesin</a:t>
            </a:r>
            <a:r>
              <a:rPr lang="en-US" dirty="0" smtClean="0"/>
              <a:t>. Busy. </a:t>
            </a:r>
          </a:p>
          <a:p>
            <a:pPr marL="0" lvl="0" indent="0" algn="r">
              <a:buNone/>
            </a:pPr>
            <a:endParaRPr lang="en-US" dirty="0" smtClean="0"/>
          </a:p>
          <a:p>
            <a:pPr marL="0" lvl="0" indent="0" algn="r">
              <a:buNone/>
            </a:pPr>
            <a:r>
              <a:rPr lang="en-US" dirty="0" smtClean="0"/>
              <a:t>They have a lot of options on the internet. They </a:t>
            </a:r>
            <a:r>
              <a:rPr lang="en-PH" dirty="0"/>
              <a:t>are strong online shoppers and that they search for health information </a:t>
            </a:r>
            <a:r>
              <a:rPr lang="en-PH" dirty="0" smtClean="0"/>
              <a:t>online. </a:t>
            </a:r>
            <a:r>
              <a:rPr lang="en-PH" dirty="0"/>
              <a:t>T</a:t>
            </a:r>
            <a:r>
              <a:rPr lang="en-PH" dirty="0" smtClean="0"/>
              <a:t>hey </a:t>
            </a:r>
            <a:r>
              <a:rPr lang="en-PH" dirty="0"/>
              <a:t>frequently bank and play games </a:t>
            </a:r>
            <a:r>
              <a:rPr lang="en-PH" dirty="0" smtClean="0"/>
              <a:t>online. </a:t>
            </a:r>
            <a:r>
              <a:rPr lang="en-PH" dirty="0"/>
              <a:t>W</a:t>
            </a:r>
            <a:r>
              <a:rPr lang="en-PH" dirty="0" smtClean="0"/>
              <a:t>omen </a:t>
            </a:r>
            <a:r>
              <a:rPr lang="en-PH" dirty="0"/>
              <a:t>also watch online video more than </a:t>
            </a:r>
            <a:r>
              <a:rPr lang="en-PH" dirty="0" smtClean="0"/>
              <a:t>men. </a:t>
            </a:r>
          </a:p>
          <a:p>
            <a:pPr marL="0" lvl="0" indent="0" algn="r">
              <a:buNone/>
            </a:pPr>
            <a:endParaRPr lang="en-PH" dirty="0" smtClean="0"/>
          </a:p>
          <a:p>
            <a:pPr marL="0" lvl="0" indent="0" algn="r">
              <a:buNone/>
            </a:pPr>
            <a:r>
              <a:rPr lang="en-PH" dirty="0" smtClean="0"/>
              <a:t>They like </a:t>
            </a:r>
            <a:r>
              <a:rPr lang="en-PH" dirty="0"/>
              <a:t> information that is both useful and </a:t>
            </a:r>
            <a:r>
              <a:rPr lang="en-PH" dirty="0" smtClean="0"/>
              <a:t>interesting. They want interaction with what they’re reading online.</a:t>
            </a:r>
            <a:endParaRPr lang="en-PH" dirty="0"/>
          </a:p>
          <a:p>
            <a:pPr marL="0" indent="0" algn="r">
              <a:buNone/>
            </a:pPr>
            <a:endParaRPr lang="en-PH" dirty="0" smtClean="0"/>
          </a:p>
          <a:p>
            <a:pPr marL="0" indent="0" algn="r">
              <a:buNone/>
            </a:pPr>
            <a:r>
              <a:rPr lang="en-PH" dirty="0"/>
              <a:t>Source: </a:t>
            </a:r>
            <a:r>
              <a:rPr lang="en-PH" dirty="0">
                <a:hlinkClick r:id="rId2"/>
              </a:rPr>
              <a:t>https://</a:t>
            </a:r>
            <a:r>
              <a:rPr lang="en-PH" dirty="0" smtClean="0">
                <a:hlinkClick r:id="rId2"/>
              </a:rPr>
              <a:t>go.forrester.com/</a:t>
            </a:r>
            <a:r>
              <a:rPr lang="en-PH" dirty="0" smtClean="0"/>
              <a:t>, </a:t>
            </a:r>
            <a:r>
              <a:rPr lang="en-PH" dirty="0" err="1" smtClean="0"/>
              <a:t>eMarketer</a:t>
            </a:r>
            <a:endParaRPr lang="en-PH" dirty="0"/>
          </a:p>
        </p:txBody>
      </p:sp>
      <p:pic>
        <p:nvPicPr>
          <p:cNvPr id="5122" name="Picture 2" descr="Image may contain: one or mor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5059"/>
            <a:ext cx="5083277" cy="687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3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3" y="1050878"/>
            <a:ext cx="4503761" cy="4461291"/>
          </a:xfrm>
        </p:spPr>
        <p:txBody>
          <a:bodyPr/>
          <a:lstStyle/>
          <a:p>
            <a:r>
              <a:rPr lang="en-PH" dirty="0" smtClean="0"/>
              <a:t>PLATFORMS</a:t>
            </a:r>
            <a:endParaRPr lang="en-PH"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080951"/>
              </p:ext>
            </p:extLst>
          </p:nvPr>
        </p:nvGraphicFramePr>
        <p:xfrm>
          <a:off x="341193" y="2497540"/>
          <a:ext cx="11532359" cy="301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468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16906"/>
            <a:ext cx="3905534" cy="1595263"/>
          </a:xfrm>
        </p:spPr>
        <p:txBody>
          <a:bodyPr>
            <a:normAutofit fontScale="90000"/>
          </a:bodyPr>
          <a:lstStyle/>
          <a:p>
            <a:r>
              <a:rPr lang="en-PH" dirty="0" smtClean="0"/>
              <a:t>BLOG</a:t>
            </a:r>
            <a:br>
              <a:rPr lang="en-PH" dirty="0" smtClean="0"/>
            </a:br>
            <a:r>
              <a:rPr lang="en-PH" dirty="0" smtClean="0"/>
              <a:t>TITLE OPTIONS</a:t>
            </a:r>
            <a:endParaRPr lang="en-PH" dirty="0"/>
          </a:p>
        </p:txBody>
      </p:sp>
      <p:sp>
        <p:nvSpPr>
          <p:cNvPr id="3" name="Content Placeholder 2"/>
          <p:cNvSpPr>
            <a:spLocks noGrp="1"/>
          </p:cNvSpPr>
          <p:nvPr>
            <p:ph idx="1"/>
          </p:nvPr>
        </p:nvSpPr>
        <p:spPr>
          <a:xfrm>
            <a:off x="4940490" y="1037230"/>
            <a:ext cx="6489508" cy="5186991"/>
          </a:xfrm>
        </p:spPr>
        <p:txBody>
          <a:bodyPr>
            <a:normAutofit/>
          </a:bodyPr>
          <a:lstStyle/>
          <a:p>
            <a:pPr marL="0" indent="0" algn="ctr">
              <a:buNone/>
            </a:pPr>
            <a:r>
              <a:rPr lang="en-PH" sz="3200" b="1" dirty="0"/>
              <a:t>Mommy Munchies</a:t>
            </a:r>
            <a:endParaRPr lang="en-PH" sz="3200" dirty="0"/>
          </a:p>
          <a:p>
            <a:pPr marL="0" indent="0" algn="ctr">
              <a:buNone/>
            </a:pPr>
            <a:r>
              <a:rPr lang="en-PH" sz="3200" dirty="0"/>
              <a:t>Bite-sized information for the mom in everyone.</a:t>
            </a:r>
          </a:p>
          <a:p>
            <a:pPr marL="0" indent="0" algn="ctr">
              <a:buNone/>
            </a:pPr>
            <a:r>
              <a:rPr lang="en-PH" sz="3200" dirty="0"/>
              <a:t> </a:t>
            </a:r>
            <a:endParaRPr lang="en-PH" sz="3200" dirty="0" smtClean="0"/>
          </a:p>
          <a:p>
            <a:pPr marL="0" indent="0" algn="ctr">
              <a:buNone/>
            </a:pPr>
            <a:endParaRPr lang="en-PH" sz="3200" dirty="0"/>
          </a:p>
          <a:p>
            <a:pPr marL="0" indent="0" algn="ctr">
              <a:buNone/>
            </a:pPr>
            <a:r>
              <a:rPr lang="en-PH" sz="3200" b="1" dirty="0"/>
              <a:t>Cafe Smiles</a:t>
            </a:r>
            <a:endParaRPr lang="en-PH" sz="3200" dirty="0"/>
          </a:p>
          <a:p>
            <a:pPr marL="0" indent="0" algn="ctr">
              <a:buNone/>
            </a:pPr>
            <a:r>
              <a:rPr lang="en-PH" sz="3200" dirty="0"/>
              <a:t>Your daily dose of happy.</a:t>
            </a:r>
          </a:p>
          <a:p>
            <a:pPr marL="0" indent="0">
              <a:buNone/>
            </a:pPr>
            <a:endParaRPr lang="en-PH" dirty="0"/>
          </a:p>
        </p:txBody>
      </p:sp>
    </p:spTree>
    <p:extLst>
      <p:ext uri="{BB962C8B-B14F-4D97-AF65-F5344CB8AC3E}">
        <p14:creationId xmlns:p14="http://schemas.microsoft.com/office/powerpoint/2010/main" val="3715489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1242</TotalTime>
  <Words>1896</Words>
  <Application>Microsoft Office PowerPoint</Application>
  <PresentationFormat>Widescreen</PresentationFormat>
  <Paragraphs>258</Paragraphs>
  <Slides>36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Schoolbook</vt:lpstr>
      <vt:lpstr>Corbel</vt:lpstr>
      <vt:lpstr>Headlines</vt:lpstr>
      <vt:lpstr>THOUGHT LEADERSHIP  STRAT PLAN</vt:lpstr>
      <vt:lpstr>“Thought leaders are informed opinion leaders and the go-to people in their field of expertise.” </vt:lpstr>
      <vt:lpstr>BACKGROUND OF PROJECT</vt:lpstr>
      <vt:lpstr>OBJECTIVES</vt:lpstr>
      <vt:lpstr>“We go beyond photography.” </vt:lpstr>
      <vt:lpstr>MAIN GOAL</vt:lpstr>
      <vt:lpstr>TARGET MARKET</vt:lpstr>
      <vt:lpstr>PLATFORMS</vt:lpstr>
      <vt:lpstr>BLOG TITLE OPTIONS</vt:lpstr>
      <vt:lpstr>BLOG PEG Romy &amp; The Bunnies http://romyandthebunnies.com/</vt:lpstr>
      <vt:lpstr>BLOG PEG A Cup of Jo http://cupofjo.com/</vt:lpstr>
      <vt:lpstr>BLOG PEG The Glow http://www.theglow.com/</vt:lpstr>
      <vt:lpstr>3-STEP PROCESS</vt:lpstr>
      <vt:lpstr>3-STEP PROCESS</vt:lpstr>
      <vt:lpstr>How do we build trust?  We can’t immediately become “the baby authority,” we have to build trust first. </vt:lpstr>
      <vt:lpstr>3-STEP PROCESS</vt:lpstr>
      <vt:lpstr>What do we inform the public?  After building trust, we begin the information dissemination.</vt:lpstr>
      <vt:lpstr>3-STEP PROCESS</vt:lpstr>
      <vt:lpstr>How do we delight people enough to make them our loyal advocates?  After building trust and informing, we make them loyal advocates by wanting to see our pages regularly.  </vt:lpstr>
      <vt:lpstr>CONTENT TIMELINE Phase 1    BUILD TRUST</vt:lpstr>
      <vt:lpstr>CONTENT TIMELINE Phase 2   INFORM</vt:lpstr>
      <vt:lpstr>CONTENT TIMELINE Phase 3   DELIGHT CUSTOMERS TO BECOME LOYAL ADVOCATES</vt:lpstr>
      <vt:lpstr>Eileen’s Insights for Posts</vt:lpstr>
      <vt:lpstr>Social Media STRATEGY</vt:lpstr>
      <vt:lpstr>Target Market</vt:lpstr>
      <vt:lpstr>What worked Facebook</vt:lpstr>
      <vt:lpstr>PowerPoint Presentation</vt:lpstr>
      <vt:lpstr>What worked Instagram</vt:lpstr>
      <vt:lpstr>Metrics</vt:lpstr>
      <vt:lpstr>What didn’t work</vt:lpstr>
      <vt:lpstr>What we can do better</vt:lpstr>
      <vt:lpstr>PowerPoint Presentation</vt:lpstr>
      <vt:lpstr>Campaign for 2017</vt:lpstr>
      <vt:lpstr>Story Guide</vt:lpstr>
      <vt:lpstr>PowerPoint Presentation</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S</dc:creator>
  <cp:lastModifiedBy>Althea S</cp:lastModifiedBy>
  <cp:revision>55</cp:revision>
  <dcterms:created xsi:type="dcterms:W3CDTF">2017-01-27T06:03:18Z</dcterms:created>
  <dcterms:modified xsi:type="dcterms:W3CDTF">2017-02-03T10:34:23Z</dcterms:modified>
</cp:coreProperties>
</file>